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3399"/>
    <a:srgbClr val="800080"/>
    <a:srgbClr val="660066"/>
    <a:srgbClr val="00CC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td2.mycdn.me/image?id=837337730481&amp;t=20&amp;plc=WEB&amp;tkn=*fvPDgBdTrB4v29n81KqevfIwcZ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7"/>
          <a:stretch/>
        </p:blipFill>
        <p:spPr bwMode="auto">
          <a:xfrm>
            <a:off x="-14765" y="0"/>
            <a:ext cx="9158766" cy="68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tasha\Documents\Мои документы\РАМС\КОНФЕРЕНЦИИ МАТЕРИАЛЫ\ОТЧЕТНО-ВЫБОРНАЯ КОНФЕРЕНЦИЯ\ПРЕЗЕНТАЦИИ ГОТОВЫЕ\rotate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6014" y="536184"/>
            <a:ext cx="864096" cy="83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5971" y="0"/>
            <a:ext cx="8640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Ассоциация медицинских сестер России </a:t>
            </a:r>
            <a:br>
              <a:rPr lang="ru-RU" sz="3600" b="1" spc="50" dirty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поздравляет вас </a:t>
            </a:r>
          </a:p>
          <a:p>
            <a:pPr algn="ctr"/>
            <a:r>
              <a:rPr lang="ru-RU" sz="3600" b="1" spc="50" dirty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Международным днем акушерки!</a:t>
            </a:r>
          </a:p>
        </p:txBody>
      </p:sp>
    </p:spTree>
    <p:extLst>
      <p:ext uri="{BB962C8B-B14F-4D97-AF65-F5344CB8AC3E}">
        <p14:creationId xmlns:p14="http://schemas.microsoft.com/office/powerpoint/2010/main" val="614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1" y="606094"/>
            <a:ext cx="9161811" cy="625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5340" y="635159"/>
            <a:ext cx="6264697" cy="3960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chemeClr val="tx2"/>
                </a:solidFill>
              </a:rPr>
              <a:t>Уважаемые, милые, славные </a:t>
            </a:r>
            <a:r>
              <a:rPr lang="ru-RU" sz="2800" b="1" i="1" dirty="0" smtClean="0">
                <a:solidFill>
                  <a:schemeClr val="tx2"/>
                </a:solidFill>
              </a:rPr>
              <a:t>акушерки</a:t>
            </a:r>
            <a:r>
              <a:rPr lang="ru-RU" sz="2800" i="1" dirty="0" smtClean="0">
                <a:solidFill>
                  <a:schemeClr val="tx2"/>
                </a:solidFill>
              </a:rPr>
              <a:t>, специалисты</a:t>
            </a:r>
            <a:r>
              <a:rPr lang="ru-RU" sz="2800" i="1" dirty="0">
                <a:solidFill>
                  <a:schemeClr val="tx2"/>
                </a:solidFill>
              </a:rPr>
              <a:t>, избравшие для себя великую миссию охраны женского здоровья, </a:t>
            </a:r>
            <a:r>
              <a:rPr lang="ru-RU" sz="2800" i="1" dirty="0" smtClean="0">
                <a:solidFill>
                  <a:schemeClr val="tx2"/>
                </a:solidFill>
              </a:rPr>
              <a:t>позвольте </a:t>
            </a:r>
            <a:r>
              <a:rPr lang="ru-RU" sz="2800" i="1" dirty="0">
                <a:solidFill>
                  <a:schemeClr val="tx2"/>
                </a:solidFill>
              </a:rPr>
              <a:t>поздравить Вас с Вашим профессиональным праздником </a:t>
            </a:r>
            <a:r>
              <a:rPr lang="ru-RU" sz="2800" i="1" dirty="0" smtClean="0">
                <a:solidFill>
                  <a:schemeClr val="tx2"/>
                </a:solidFill>
              </a:rPr>
              <a:t>– Международным </a:t>
            </a:r>
            <a:r>
              <a:rPr lang="ru-RU" sz="2800" i="1" dirty="0">
                <a:solidFill>
                  <a:schemeClr val="tx2"/>
                </a:solidFill>
              </a:rPr>
              <a:t>днем акушерки</a:t>
            </a:r>
            <a:r>
              <a:rPr lang="ru-RU" sz="2800" i="1" dirty="0" smtClean="0">
                <a:solidFill>
                  <a:schemeClr val="tx2"/>
                </a:solidFill>
              </a:rPr>
              <a:t>, </a:t>
            </a:r>
            <a:r>
              <a:rPr lang="ru-RU" sz="2800" i="1" dirty="0">
                <a:solidFill>
                  <a:schemeClr val="tx2"/>
                </a:solidFill>
              </a:rPr>
              <a:t>девиз которого в </a:t>
            </a:r>
            <a:r>
              <a:rPr lang="ru-RU" sz="2800" i="1" dirty="0" smtClean="0">
                <a:solidFill>
                  <a:schemeClr val="tx2"/>
                </a:solidFill>
              </a:rPr>
              <a:t>2019 </a:t>
            </a:r>
            <a:r>
              <a:rPr lang="ru-RU" sz="2800" i="1" dirty="0" smtClean="0">
                <a:solidFill>
                  <a:schemeClr val="tx2"/>
                </a:solidFill>
              </a:rPr>
              <a:t>году: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2"/>
                </a:solidFill>
              </a:rPr>
              <a:t>«</a:t>
            </a:r>
            <a:r>
              <a:rPr lang="ru-RU" sz="2800" b="1" i="1" dirty="0">
                <a:solidFill>
                  <a:schemeClr val="tx2"/>
                </a:solidFill>
              </a:rPr>
              <a:t>Акушерки </a:t>
            </a:r>
            <a:r>
              <a:rPr lang="ru-RU" sz="2800" b="1" i="1" dirty="0" smtClean="0">
                <a:solidFill>
                  <a:schemeClr val="tx2"/>
                </a:solidFill>
              </a:rPr>
              <a:t>– защитницы прав женщин». </a:t>
            </a:r>
            <a:endParaRPr lang="ru-RU" sz="2800" b="1" i="1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24" y="2133474"/>
            <a:ext cx="1273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В.А. Саркисова, президент РАМС, председатель Европейского форума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55408" y="2206508"/>
            <a:ext cx="141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Ю.В. Агапова, </a:t>
            </a:r>
            <a:r>
              <a:rPr lang="ru-RU" sz="1200" dirty="0"/>
              <a:t>председатель секции РАМС «Акушерское дело»</a:t>
            </a:r>
          </a:p>
        </p:txBody>
      </p:sp>
      <p:pic>
        <p:nvPicPr>
          <p:cNvPr id="10" name="Picture 2" descr="K:\мои документы\Мои документы\ФОТО 2019\КООРД СОВЕТ\ПОРТРЕТЫ\DSC_27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b="6907"/>
          <a:stretch/>
        </p:blipFill>
        <p:spPr bwMode="auto">
          <a:xfrm>
            <a:off x="7643177" y="318272"/>
            <a:ext cx="1190445" cy="167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K:\мои документы\Мои документы\ФОТО 2018\ПОРТРЕТЫ ОСЕНЬ 2018\DSC_0502-Ed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726"/>
            <a:ext cx="1080120" cy="162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67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032448" cy="5702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548680"/>
            <a:ext cx="4464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70C0"/>
                </a:solidFill>
              </a:rPr>
              <a:t>Воодушевившись девизом праздника, акушерки всего мира проводят акции в защиту прав женщин на репродуктивное здоровье, здоровое материнство, отстаивают право женщин на безопасную и комфортную среду, на право выбора того, как будет проходить рождение ребенка.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5" y="6196545"/>
            <a:ext cx="508847" cy="49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2917" y="6296025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</a:rPr>
              <a:t>Ассоциация медицинских сестер России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6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CC99"/>
                </a:solidFill>
              </a:rPr>
              <a:t>Международный день акушерки</a:t>
            </a:r>
            <a:endParaRPr lang="ru-RU" dirty="0">
              <a:solidFill>
                <a:srgbClr val="00CC99"/>
              </a:solidFill>
            </a:endParaRPr>
          </a:p>
        </p:txBody>
      </p:sp>
      <p:pic>
        <p:nvPicPr>
          <p:cNvPr id="4098" name="Picture 2" descr="K:\мои документы\Мои документы\РАМС\ИСХОДЯЩИЕ\МЕЖДУНАРОДНЫЙ ДЕНЬ 2019\акушерки л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45638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34076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</a:rPr>
              <a:t>Нельзя забывать и о профессиональных правах акушерки – праве на качественную подготовку, достойные условия труда, реализацию своего потенциала. Подумайте, какие права пациенток и акушерок нуждаются в вашей поддержке и действуйте при поддержке коллег и специализированной секции РАМС!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7" y="6296025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</a:rPr>
              <a:t>Ассоциация медицинских сестер России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815" y="6196545"/>
            <a:ext cx="508847" cy="49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3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8"/>
          <a:stretch/>
        </p:blipFill>
        <p:spPr bwMode="auto">
          <a:xfrm>
            <a:off x="0" y="0"/>
            <a:ext cx="9144000" cy="684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932040" y="-16072"/>
            <a:ext cx="4211960" cy="6858000"/>
          </a:xfrm>
          <a:prstGeom prst="rect">
            <a:avLst/>
          </a:prstGeom>
          <a:solidFill>
            <a:srgbClr val="FFFFFF">
              <a:alpha val="38039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</a:pPr>
            <a:endParaRPr lang="ru-RU" sz="2000" b="1" i="1" dirty="0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0"/>
            <a:ext cx="3816424" cy="6863417"/>
          </a:xfrm>
          <a:prstGeom prst="rect">
            <a:avLst/>
          </a:prstGeom>
          <a:solidFill>
            <a:srgbClr val="FFFFFF">
              <a:alpha val="3803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Дорогие коллеги!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От имени Ассоциации медицинских сестер России сердечно поздравляем вас с Международным днем акушерки!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Желаем Вам сил, стойкости, высочайшего профессионализма для активной и успешной защиты прав женщин и прав на достойную практику, реализацию своего потенциала!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В ваших руках будущее, жизнь, здоровье и счастье каждого человека, каждой матери, каждой семьи.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Пусть ваша прекрасная профессия только радует и вдохновляет! Счастья вам, крепкого здоровья, гармонии и любви!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С уважением, В.А. Саркисова, 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Президент РАМС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Ю.В. Агапова, председатель секции «Акушерское дело»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5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76672"/>
            <a:ext cx="6696744" cy="5616624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76672"/>
            <a:ext cx="669674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2400" b="1" i="1" dirty="0">
                <a:solidFill>
                  <a:schemeClr val="tx2"/>
                </a:solidFill>
              </a:rPr>
              <a:t>Служите преданно Ее Величеству – Женщине…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39" y="5639654"/>
            <a:ext cx="669674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2400" b="1" i="1" dirty="0" smtClean="0">
                <a:solidFill>
                  <a:schemeClr val="tx2"/>
                </a:solidFill>
              </a:rPr>
              <a:t>Счастья вам, дорогие друзья!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7" t="5098" r="10315" b="10349"/>
          <a:stretch/>
        </p:blipFill>
        <p:spPr bwMode="auto">
          <a:xfrm>
            <a:off x="2585320" y="971992"/>
            <a:ext cx="4189381" cy="465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495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261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Международный день акушерки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Natasha</cp:lastModifiedBy>
  <cp:revision>13</cp:revision>
  <dcterms:created xsi:type="dcterms:W3CDTF">2018-04-18T12:50:48Z</dcterms:created>
  <dcterms:modified xsi:type="dcterms:W3CDTF">2019-04-23T15:07:18Z</dcterms:modified>
</cp:coreProperties>
</file>