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61" r:id="rId3"/>
    <p:sldId id="258" r:id="rId4"/>
    <p:sldId id="256" r:id="rId5"/>
    <p:sldId id="259" r:id="rId6"/>
    <p:sldId id="260" r:id="rId7"/>
    <p:sldId id="262" r:id="rId8"/>
    <p:sldId id="264" r:id="rId9"/>
    <p:sldId id="265" r:id="rId10"/>
    <p:sldId id="263" r:id="rId11"/>
    <p:sldId id="267" r:id="rId12"/>
    <p:sldId id="266" r:id="rId13"/>
    <p:sldId id="269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0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84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02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4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2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98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33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61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0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12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BE44-D184-4580-A3B6-6D5E80E6059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893E-2558-4980-8512-396E1DC7E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9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1491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i="1" dirty="0" smtClean="0">
                <a:solidFill>
                  <a:schemeClr val="accent1">
                    <a:lumMod val="50000"/>
                  </a:schemeClr>
                </a:solidFill>
              </a:rPr>
              <a:t>Отчетная конференция </a:t>
            </a:r>
          </a:p>
          <a:p>
            <a:pPr marL="0" indent="0" algn="ctr">
              <a:buNone/>
            </a:pPr>
            <a:r>
              <a:rPr lang="ru-RU" sz="5400" i="1" dirty="0" smtClean="0">
                <a:solidFill>
                  <a:schemeClr val="accent1">
                    <a:lumMod val="50000"/>
                  </a:schemeClr>
                </a:solidFill>
              </a:rPr>
              <a:t>«О работе РООМС в 2017 году»</a:t>
            </a:r>
          </a:p>
          <a:p>
            <a:pPr marL="0" indent="0" algn="ctr">
              <a:buNone/>
            </a:pPr>
            <a:endParaRPr lang="ru-RU" sz="5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21 июня</a:t>
            </a: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Москва 2018</a:t>
            </a: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8494"/>
            <a:ext cx="7620000" cy="206692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5934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27890"/>
            <a:ext cx="9144000" cy="282991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chemeClr val="accent5">
                    <a:lumMod val="75000"/>
                  </a:schemeClr>
                </a:solidFill>
              </a:rPr>
              <a:t>П</a:t>
            </a:r>
            <a: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</a:rPr>
              <a:t>роведены ежегодные конкурсы:</a:t>
            </a:r>
            <a:endParaRPr lang="ru-RU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1.конкурс фотографий «Я люблю свою профессию» май 2017г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2.конкурс детского рисунка «Моя мама медсестра» июнь 2017г</a:t>
            </a:r>
          </a:p>
          <a:p>
            <a:endParaRPr lang="ru-RU" dirty="0"/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481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27890"/>
            <a:ext cx="9144000" cy="28299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конце 2017 года мы начали подготовительную работу по определению состава экспертов для участия в проведении первичной аккредитации выпускников среднего профессионального образования в 2018 году, совместно с ДЗМ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4047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15717"/>
            <a:ext cx="9144000" cy="4821566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accent5">
                    <a:lumMod val="75000"/>
                  </a:schemeClr>
                </a:solidFill>
              </a:rPr>
              <a:t>Трудности, влияющие на развитие</a:t>
            </a:r>
            <a:br>
              <a:rPr lang="ru-RU" sz="3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400" b="1" dirty="0" smtClean="0">
                <a:solidFill>
                  <a:schemeClr val="accent5">
                    <a:lumMod val="75000"/>
                  </a:schemeClr>
                </a:solidFill>
              </a:rPr>
              <a:t>  РОО медицинских сестер города Москвы</a:t>
            </a:r>
          </a:p>
          <a:p>
            <a:endParaRPr lang="ru-RU" sz="3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Низкая информированность специалистов города о работе РООМС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 везде выработана дисциплинированность в своевременности сдачи членских взносов и ведомостей учета членов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Малое количество специализированных секций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Низкая активность в предоставлении информации о проводимых мероприятиях в учреждениях, для размещения на сайте РООМС</a:t>
            </a:r>
          </a:p>
          <a:p>
            <a:endParaRPr lang="ru-RU" dirty="0"/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8461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5027766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Задачи по развитию РООМС, поставленные на 2018год</a:t>
            </a:r>
          </a:p>
          <a:p>
            <a:endParaRPr lang="ru-RU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Проведение сверки членов по количественному и качественному составу, обеспечение своевременности сдачи взносов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Проведение и аккредитация мероприятий для членов РООМС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Участие в мероприятиях, проводимых РАМС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Участие в проведении первичной аккредитации выпускников СПО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Активизация деятельности в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соцсетях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Организация специализированных секций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Привлечение новых членов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Проведение конкурсов и выставок</a:t>
            </a:r>
          </a:p>
          <a:p>
            <a:endParaRPr lang="ru-RU" dirty="0"/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8306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27890"/>
            <a:ext cx="9144000" cy="282991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endParaRPr lang="ru-RU" sz="4800" dirty="0">
              <a:solidFill>
                <a:srgbClr val="FF0000"/>
              </a:solidFill>
            </a:endParaRPr>
          </a:p>
          <a:p>
            <a:r>
              <a:rPr lang="ru-RU" sz="4800" dirty="0" smtClean="0">
                <a:solidFill>
                  <a:srgbClr val="0070C0"/>
                </a:solidFill>
              </a:rPr>
              <a:t>м</a:t>
            </a:r>
            <a:r>
              <a:rPr lang="en-US" sz="4800" smtClean="0">
                <a:solidFill>
                  <a:srgbClr val="0070C0"/>
                </a:solidFill>
              </a:rPr>
              <a:t>os-medsestra.ru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4476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1302332"/>
            <a:ext cx="9401503" cy="517729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на основании Устава,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утвержденному ежегодному плану работы РООМС </a:t>
            </a:r>
          </a:p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источники: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вступительные и ежегодные членские взносы</a:t>
            </a:r>
          </a:p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налоги, членские взносы в РАМС,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«Вестник Ассоциации медицинских сестер»,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печатная продукция, организация и участие в мероприятиях, значки, Этический кодекс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сайта, банковских услуг, участие в межрегиональных и Всероссийских мероприятиях,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з/плата штатных сотрудников «офиса» РООМС</a:t>
            </a:r>
          </a:p>
          <a:p>
            <a:endParaRPr lang="ru-RU" dirty="0"/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7206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575" y="1510917"/>
            <a:ext cx="11731625" cy="4716462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Структурный состав РООМС в 2017 году</a:t>
            </a:r>
          </a:p>
          <a:p>
            <a:r>
              <a:rPr lang="ru-RU" sz="2600" u="sng" dirty="0" smtClean="0">
                <a:solidFill>
                  <a:schemeClr val="accent1">
                    <a:lumMod val="50000"/>
                  </a:schemeClr>
                </a:solidFill>
              </a:rPr>
              <a:t>Правление (три комитета) -  10 членов </a:t>
            </a:r>
          </a:p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Профессиональный, этико-правовой, информационно-аналитический комитеты</a:t>
            </a:r>
          </a:p>
          <a:p>
            <a:r>
              <a:rPr lang="ru-RU" sz="2600" u="sng" dirty="0" smtClean="0">
                <a:solidFill>
                  <a:schemeClr val="accent1">
                    <a:lumMod val="50000"/>
                  </a:schemeClr>
                </a:solidFill>
              </a:rPr>
              <a:t>Четыре специализированные секции</a:t>
            </a:r>
          </a:p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«Сестринское дело в стоматологии», «Сестринское дело во фтизиатрии», «Анестезиология и реаниматология», «Педиатрия и неонатология»</a:t>
            </a:r>
          </a:p>
          <a:p>
            <a:r>
              <a:rPr lang="ru-RU" sz="2600" u="sng" dirty="0" smtClean="0">
                <a:solidFill>
                  <a:schemeClr val="accent1">
                    <a:lumMod val="50000"/>
                  </a:schemeClr>
                </a:solidFill>
              </a:rPr>
              <a:t>Ключевые специалисты</a:t>
            </a:r>
          </a:p>
          <a:p>
            <a:r>
              <a:rPr lang="ru-RU" sz="2600" u="sng" dirty="0" smtClean="0">
                <a:solidFill>
                  <a:schemeClr val="accent1">
                    <a:lumMod val="50000"/>
                  </a:schemeClr>
                </a:solidFill>
              </a:rPr>
              <a:t>Штатные сотрудники</a:t>
            </a:r>
          </a:p>
          <a:p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В 2017 году: исполнительный директор, </a:t>
            </a:r>
            <a:r>
              <a:rPr lang="ru-RU" sz="2600" baseline="0" dirty="0" smtClean="0">
                <a:solidFill>
                  <a:schemeClr val="accent5">
                    <a:lumMod val="75000"/>
                  </a:schemeClr>
                </a:solidFill>
              </a:rPr>
              <a:t>секретарь , бухгалтер</a:t>
            </a:r>
            <a:endParaRPr lang="ru-RU" sz="2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ru-RU" sz="2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4618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4623" y="1354138"/>
            <a:ext cx="9144000" cy="534620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Кадровый состав РООМС</a:t>
            </a:r>
          </a:p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В нашей организации сейчас состоит </a:t>
            </a:r>
          </a:p>
          <a:p>
            <a:r>
              <a:rPr lang="ru-RU" sz="2600" dirty="0" smtClean="0">
                <a:solidFill>
                  <a:srgbClr val="FF0000"/>
                </a:solidFill>
              </a:rPr>
              <a:t>более 8 000</a:t>
            </a:r>
          </a:p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специалистов, работающих на должностях среднего медицинского персонала </a:t>
            </a:r>
          </a:p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(медицинские сестры, акушерки, фельдшеры, лаборанты),</a:t>
            </a:r>
          </a:p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 а также преподаватели медицинских колледжей!</a:t>
            </a:r>
          </a:p>
          <a:p>
            <a:r>
              <a:rPr lang="ru-RU" sz="2600" dirty="0" smtClean="0">
                <a:solidFill>
                  <a:srgbClr val="FF0000"/>
                </a:solidFill>
              </a:rPr>
              <a:t>В 2017 году нас было 6 700 (май)</a:t>
            </a:r>
          </a:p>
          <a:p>
            <a:endParaRPr lang="ru-RU" sz="2600" dirty="0"/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728951" y="-1033462"/>
            <a:ext cx="91440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4799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375" y="1122363"/>
            <a:ext cx="11332231" cy="5499154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Участие в Форумах, Конгрессах, научно–практических конференциях в формате «Сестринских секций» (организация и проведения) в рамках «врачебных» мероприятий 2017 года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1.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Образовательный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форум «Ошибки, опасности и осложнения в анестезиологии и реаниматологии» 17 февраля 2017г.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2.«Национальный хирургический конгресс»,4-7 апреля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3. VII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Международный конгресс «Актуальные направления современной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кардио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-торакальной хирургии», 17 июня 2017г, г. Санкт-Петербург, 4 докладчика, публикация в журнале Вестник Ассоциации медицинских сестер России</a:t>
            </a:r>
          </a:p>
          <a:p>
            <a:pPr fontAlgn="base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2-я Конференция Российского Сепсис Форума «Новые идеи - новые технологии», 9 сентября 2017г.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V ежегодная конференция московских фтизиатров,15 сентября 2017г. «Профилактическая противотуберкулезная работа в мегаполисе: объем, затраты, эффективность» (подготовлена специализированной секцией РООМС «Сестринское дело во фтизиатрии») </a:t>
            </a:r>
          </a:p>
          <a:p>
            <a:pPr algn="just"/>
            <a:endParaRPr lang="ru-RU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4615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1122363"/>
            <a:ext cx="11684328" cy="282991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VII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Международная конференция «Проблема безопасности в анестезиологии»,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1-3 октября 2017г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IV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Конгресс Национальной ассоциации Фтизиатров 23 октября 2017г, г. Санкт-Петербург</a:t>
            </a:r>
          </a:p>
          <a:p>
            <a:pPr fontAlgn="base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8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II Пленум Правления Ассоциации акушерских анестезиологов и реаниматологов, 29 октября 2017г, симпозиум «Приоритетные задачи совершенствования сестринской помощи»</a:t>
            </a:r>
          </a:p>
          <a:p>
            <a:pPr fontAlgn="base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аккредитована через официального провайдера НМО -       Ассоциацию медицинских сестер России (подготовлено специализированной секцией «Анестезиология и реаниматология» РООМС)!</a:t>
            </a:r>
          </a:p>
          <a:p>
            <a:pPr fontAlgn="base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Международная конференция «Термические поражения и их последствия» 2 ноября 2017г.</a:t>
            </a:r>
          </a:p>
          <a:p>
            <a:pPr fontAlgn="base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III Конференции Междисциплинарного научного хирургического общества «ФАСТ ТРАК» 9 ноября 2017г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102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2110" y="1186530"/>
            <a:ext cx="9144000" cy="5403456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u="sng" dirty="0" smtClean="0">
                <a:solidFill>
                  <a:schemeClr val="accent5">
                    <a:lumMod val="75000"/>
                  </a:schemeClr>
                </a:solidFill>
              </a:rPr>
              <a:t>Получен новый опыт</a:t>
            </a:r>
          </a:p>
          <a:p>
            <a:r>
              <a:rPr lang="ru-RU" sz="2800" u="sng" dirty="0" smtClean="0">
                <a:solidFill>
                  <a:schemeClr val="accent5">
                    <a:lumMod val="75000"/>
                  </a:schemeClr>
                </a:solidFill>
              </a:rPr>
              <a:t>участие </a:t>
            </a:r>
            <a:r>
              <a:rPr lang="ru-RU" sz="2800" u="sng" dirty="0">
                <a:solidFill>
                  <a:schemeClr val="accent5">
                    <a:lumMod val="75000"/>
                  </a:schemeClr>
                </a:solidFill>
              </a:rPr>
              <a:t>специалистов в аккредитованных </a:t>
            </a:r>
            <a:r>
              <a:rPr lang="ru-RU" sz="2800" u="sng" dirty="0" err="1">
                <a:solidFill>
                  <a:schemeClr val="accent5">
                    <a:lumMod val="75000"/>
                  </a:schemeClr>
                </a:solidFill>
              </a:rPr>
              <a:t>вебинарах</a:t>
            </a:r>
            <a:r>
              <a:rPr lang="ru-RU" sz="2800" u="sng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endParaRPr lang="ru-RU" sz="28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проведенных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Ассоциацией медицинских сестер России, всего проведено 4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вебинара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КЛИНИЧЕСКАЯ СЕСТРИНСКАЯ ПРАКТИКА С ПОЗИЦИИ ДОКАЗАТЕЛЬНОЙ МЕДИЦИНЫ. АРТЕРИАЛЬНАЯ ГИПЕРТЕНЗИЯ. ТУБЕРКУЛЕЗ. ОРВИ.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ПРОФЕССИОНАЛЬНЫЙ СТАНДАРТ И ЭФФЕКТИВНЫЙ КОНТРАКТ В УПРАВЛЕНИИ СЕСТРИНСКИМ КОЛЛЕКТИВОМ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ВАЖНЕЙШИЕ ВОПРОСЫ УПРАВЛЕНИЯ СЕСТРИНСКИМИ СЛУЖБАМИ В УСЛОВИЯХ РЕФОРМИРОВАНИЯ ЗДРАВООХРАНЕНИЯ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КЛИНИЧЕСКАЯ СЕСТРИНСКАЯ ПРАКТИКА С ПОЗИЦИИ ДОКАЗАТЕЛЬНОЙ МЕДИЦИНЫ. ЙОДОДЕФИЦИТ. ПАРАЗИТОЗЫ. БРОНХИАЛЬНАЯ АСТМА. </a:t>
            </a: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endParaRPr lang="ru-RU" b="0" i="0" dirty="0" smtClean="0">
              <a:solidFill>
                <a:srgbClr val="7030A0"/>
              </a:solidFill>
              <a:effectLst/>
              <a:latin typeface="Tahoma" panose="020B0604030504040204" pitchFamily="34" charset="0"/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0257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375" y="1302331"/>
            <a:ext cx="11474122" cy="5271889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Приняли участие в проведении научно-практических конференций: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«Коммуникация в работе медицинских сестер. Этико-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деонтологические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аспекты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пациенториентированой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модели оказания медицинской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помощи», 20 апреля 2017г, совместно с ДЗМ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«Наше будущее в наших чистых руках», 4 мая 2017г, РООМС</a:t>
            </a:r>
          </a:p>
          <a:p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«Улучшение качества сестринской помощи через улучшение коммуникаций: Вопросы и возможности»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22 ноября 2017г., совместно с ДЗМ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Проведены: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Отчетно-перевыборная конференция РООМС, 22 июня 2017года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ыбрано новое Правление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Координационный совет РООМС, 1 марта 2017г.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5271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27889"/>
            <a:ext cx="9144000" cy="406750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Приняли активное участие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 Всероссийском конгрессе, посвященном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25-летию Ассоциации медицинских сестер России «Лидерство и инновации - путь к новым достижениям» 17-19 октября 2017г., г. Санкт-Петербург, делегация с участием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24 специалистов,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организация и проведение симпозиума «Безопасная больничная среда», участие с докладами в трех симпозиумах, участие в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постерной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сессии с докладом, всего 8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докладов</a:t>
            </a:r>
          </a:p>
          <a:p>
            <a:endParaRPr lang="ru-RU" dirty="0"/>
          </a:p>
        </p:txBody>
      </p:sp>
      <p:sp>
        <p:nvSpPr>
          <p:cNvPr id="9" name="AutoShape 8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2993368" y="1510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apf.mail.ru/cgi-bin/readmsg?id=14883124640000000107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https://apf.mail.ru/cgi-bin/readmsg?id=14883124640000000107;0;1&amp;af_preview=1&amp;exif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703" y="160338"/>
            <a:ext cx="3142593" cy="8277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9548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772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Плетминцева</dc:creator>
  <cp:lastModifiedBy>Галина Плетминцева</cp:lastModifiedBy>
  <cp:revision>20</cp:revision>
  <dcterms:created xsi:type="dcterms:W3CDTF">2018-06-20T16:42:23Z</dcterms:created>
  <dcterms:modified xsi:type="dcterms:W3CDTF">2018-06-21T05:11:02Z</dcterms:modified>
</cp:coreProperties>
</file>