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38"/>
  </p:notesMasterIdLst>
  <p:sldIdLst>
    <p:sldId id="256" r:id="rId2"/>
    <p:sldId id="508" r:id="rId3"/>
    <p:sldId id="504" r:id="rId4"/>
    <p:sldId id="322" r:id="rId5"/>
    <p:sldId id="423" r:id="rId6"/>
    <p:sldId id="258" r:id="rId7"/>
    <p:sldId id="473" r:id="rId8"/>
    <p:sldId id="475" r:id="rId9"/>
    <p:sldId id="510" r:id="rId10"/>
    <p:sldId id="511" r:id="rId11"/>
    <p:sldId id="509" r:id="rId12"/>
    <p:sldId id="471" r:id="rId13"/>
    <p:sldId id="476" r:id="rId14"/>
    <p:sldId id="479" r:id="rId15"/>
    <p:sldId id="480" r:id="rId16"/>
    <p:sldId id="481" r:id="rId17"/>
    <p:sldId id="478" r:id="rId18"/>
    <p:sldId id="483" r:id="rId19"/>
    <p:sldId id="487" r:id="rId20"/>
    <p:sldId id="485" r:id="rId21"/>
    <p:sldId id="486" r:id="rId22"/>
    <p:sldId id="489" r:id="rId23"/>
    <p:sldId id="494" r:id="rId24"/>
    <p:sldId id="495" r:id="rId25"/>
    <p:sldId id="491" r:id="rId26"/>
    <p:sldId id="468" r:id="rId27"/>
    <p:sldId id="502" r:id="rId28"/>
    <p:sldId id="458" r:id="rId29"/>
    <p:sldId id="459" r:id="rId30"/>
    <p:sldId id="460" r:id="rId31"/>
    <p:sldId id="461" r:id="rId32"/>
    <p:sldId id="462" r:id="rId33"/>
    <p:sldId id="503" r:id="rId34"/>
    <p:sldId id="499" r:id="rId35"/>
    <p:sldId id="500" r:id="rId36"/>
    <p:sldId id="49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lie Shustikova" initials="NS" lastIdx="1" clrIdx="0">
    <p:extLst>
      <p:ext uri="{19B8F6BF-5375-455C-9EA6-DF929625EA0E}">
        <p15:presenceInfo xmlns:p15="http://schemas.microsoft.com/office/powerpoint/2012/main" userId="Nathalie Shusti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047"/>
    <a:srgbClr val="990033"/>
    <a:srgbClr val="FFCC99"/>
    <a:srgbClr val="159B18"/>
    <a:srgbClr val="EE54CD"/>
    <a:srgbClr val="D360F2"/>
    <a:srgbClr val="0D630F"/>
    <a:srgbClr val="00FFCC"/>
    <a:srgbClr val="F9CB59"/>
    <a:srgbClr val="FE98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tx1"/>
                </a:solidFill>
                <a:prstDash val="lgDash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90.2</c:v>
                </c:pt>
                <c:pt idx="1">
                  <c:v>88</c:v>
                </c:pt>
                <c:pt idx="2">
                  <c:v>88.09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0-4933-B491-28C4F9883A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tx1"/>
                </a:solidFill>
                <a:prstDash val="lgDash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56.1</c:v>
                </c:pt>
                <c:pt idx="1">
                  <c:v>53.6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00-4933-B491-28C4F9883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overlap val="-21"/>
        <c:axId val="344755360"/>
        <c:axId val="344758272"/>
      </c:barChart>
      <c:catAx>
        <c:axId val="34475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4758272"/>
        <c:crosses val="autoZero"/>
        <c:auto val="1"/>
        <c:lblAlgn val="ctr"/>
        <c:lblOffset val="100"/>
        <c:noMultiLvlLbl val="0"/>
      </c:catAx>
      <c:valAx>
        <c:axId val="34475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475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image" Target="../media/image15.jp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image" Target="../media/image15.jp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EE6B4F-6A1F-4AF7-A280-999754CD715D}" type="doc">
      <dgm:prSet loTypeId="urn:microsoft.com/office/officeart/2005/8/layout/vList3" loCatId="picture" qsTypeId="urn:microsoft.com/office/officeart/2005/8/quickstyle/simple1" qsCatId="simple" csTypeId="urn:microsoft.com/office/officeart/2005/8/colors/colorful1" csCatId="colorful" phldr="1"/>
      <dgm:spPr/>
    </dgm:pt>
    <dgm:pt modelId="{7EB27CA1-C800-4814-981F-A454C7174240}">
      <dgm:prSet phldrT="[Текст]" custT="1"/>
      <dgm:spPr>
        <a:solidFill>
          <a:srgbClr val="0070C0"/>
        </a:solidFill>
      </dgm:spPr>
      <dgm:t>
        <a:bodyPr/>
        <a:lstStyle/>
        <a:p>
          <a:pPr algn="l"/>
          <a:r>
            <a:rPr lang="ru-RU" sz="1600" b="1" dirty="0"/>
            <a:t>В 1907 г. впервые было введено базовое и постдипломное университетское сестринское образование и проведена дифференциация медицинских сестер.</a:t>
          </a:r>
        </a:p>
      </dgm:t>
    </dgm:pt>
    <dgm:pt modelId="{7B54FEB5-6EDC-437B-BB81-05E03BDC90C0}" type="parTrans" cxnId="{70750521-C989-4B10-AFF8-51662678AB15}">
      <dgm:prSet/>
      <dgm:spPr/>
      <dgm:t>
        <a:bodyPr/>
        <a:lstStyle/>
        <a:p>
          <a:pPr algn="l"/>
          <a:endParaRPr lang="ru-RU" sz="1600" b="1"/>
        </a:p>
      </dgm:t>
    </dgm:pt>
    <dgm:pt modelId="{7ABF140E-B6A3-4C29-A635-8488534EC836}" type="sibTrans" cxnId="{70750521-C989-4B10-AFF8-51662678AB15}">
      <dgm:prSet/>
      <dgm:spPr/>
      <dgm:t>
        <a:bodyPr/>
        <a:lstStyle/>
        <a:p>
          <a:pPr algn="l"/>
          <a:endParaRPr lang="ru-RU" sz="1600" b="1"/>
        </a:p>
      </dgm:t>
    </dgm:pt>
    <dgm:pt modelId="{AFB65554-FB8D-4008-8685-3B35B3608AAE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l"/>
          <a:r>
            <a:rPr lang="ru-RU" sz="1600" b="1" dirty="0"/>
            <a:t>В 1920 г введены первые магистерские программы в сестринском деле. </a:t>
          </a:r>
        </a:p>
      </dgm:t>
    </dgm:pt>
    <dgm:pt modelId="{E3497626-FCF4-4E36-9FA0-AA1EC84B963A}" type="parTrans" cxnId="{8BA1080F-6175-43EC-AA6E-B67697CF3E25}">
      <dgm:prSet/>
      <dgm:spPr/>
      <dgm:t>
        <a:bodyPr/>
        <a:lstStyle/>
        <a:p>
          <a:pPr algn="l"/>
          <a:endParaRPr lang="ru-RU" sz="1600" b="1"/>
        </a:p>
      </dgm:t>
    </dgm:pt>
    <dgm:pt modelId="{8F7C768D-C4F5-43C4-A55B-47765654B8A0}" type="sibTrans" cxnId="{8BA1080F-6175-43EC-AA6E-B67697CF3E25}">
      <dgm:prSet/>
      <dgm:spPr/>
      <dgm:t>
        <a:bodyPr/>
        <a:lstStyle/>
        <a:p>
          <a:pPr algn="l"/>
          <a:endParaRPr lang="ru-RU" sz="1600" b="1"/>
        </a:p>
      </dgm:t>
    </dgm:pt>
    <dgm:pt modelId="{E493A69C-9FCB-4479-A133-18B1BF5C58EA}">
      <dgm:prSet phldrT="[Текст]" custT="1"/>
      <dgm:spPr>
        <a:solidFill>
          <a:srgbClr val="002060"/>
        </a:solidFill>
      </dgm:spPr>
      <dgm:t>
        <a:bodyPr/>
        <a:lstStyle/>
        <a:p>
          <a:pPr algn="l"/>
          <a:r>
            <a:rPr lang="ru-RU" sz="1600" b="1" dirty="0"/>
            <a:t>1960 г стали появляться программы докторантур в области сестринского дела</a:t>
          </a:r>
        </a:p>
      </dgm:t>
    </dgm:pt>
    <dgm:pt modelId="{F4C90788-131E-4A9B-A608-B1F922E55BE4}" type="parTrans" cxnId="{59726B6D-25A3-429E-890E-419FC6A3E2E2}">
      <dgm:prSet/>
      <dgm:spPr/>
      <dgm:t>
        <a:bodyPr/>
        <a:lstStyle/>
        <a:p>
          <a:pPr algn="l"/>
          <a:endParaRPr lang="ru-RU" sz="1600" b="1"/>
        </a:p>
      </dgm:t>
    </dgm:pt>
    <dgm:pt modelId="{4487FCC8-DA26-41E1-8C16-EA6E0D606062}" type="sibTrans" cxnId="{59726B6D-25A3-429E-890E-419FC6A3E2E2}">
      <dgm:prSet/>
      <dgm:spPr/>
      <dgm:t>
        <a:bodyPr/>
        <a:lstStyle/>
        <a:p>
          <a:pPr algn="l"/>
          <a:endParaRPr lang="ru-RU" sz="1600" b="1"/>
        </a:p>
      </dgm:t>
    </dgm:pt>
    <dgm:pt modelId="{2725C7D8-7BF8-4876-9AE5-474A34AD81A6}">
      <dgm:prSet custT="1"/>
      <dgm:spPr/>
      <dgm:t>
        <a:bodyPr/>
        <a:lstStyle/>
        <a:p>
          <a:pPr algn="l"/>
          <a:r>
            <a:rPr lang="ru-RU" sz="1600" b="1" dirty="0"/>
            <a:t>в 1860 г. открытие Ф. </a:t>
          </a:r>
          <a:r>
            <a:rPr lang="ru-RU" sz="1600" b="1" dirty="0" err="1"/>
            <a:t>Найтингейл</a:t>
          </a:r>
          <a:r>
            <a:rPr lang="ru-RU" sz="1600" b="1" dirty="0"/>
            <a:t> первой школы для подготовка сестер-администраторов и преподавателей. </a:t>
          </a:r>
        </a:p>
      </dgm:t>
    </dgm:pt>
    <dgm:pt modelId="{105C3311-1A7D-48ED-B088-6ED3C568DF44}" type="parTrans" cxnId="{A576660B-51DC-4671-86F3-56E34C0082FE}">
      <dgm:prSet/>
      <dgm:spPr/>
      <dgm:t>
        <a:bodyPr/>
        <a:lstStyle/>
        <a:p>
          <a:pPr algn="l"/>
          <a:endParaRPr lang="ru-RU" sz="1600" b="1"/>
        </a:p>
      </dgm:t>
    </dgm:pt>
    <dgm:pt modelId="{32F451A2-F7C4-49E6-A06F-9F9B3C515673}" type="sibTrans" cxnId="{A576660B-51DC-4671-86F3-56E34C0082FE}">
      <dgm:prSet/>
      <dgm:spPr/>
      <dgm:t>
        <a:bodyPr/>
        <a:lstStyle/>
        <a:p>
          <a:pPr algn="l"/>
          <a:endParaRPr lang="ru-RU" sz="1600" b="1"/>
        </a:p>
      </dgm:t>
    </dgm:pt>
    <dgm:pt modelId="{11E8776E-B318-42F5-A38D-CB4B177D3011}">
      <dgm:prSet/>
      <dgm:spPr/>
      <dgm:t>
        <a:bodyPr/>
        <a:lstStyle/>
        <a:p>
          <a:pPr algn="l"/>
          <a:r>
            <a:rPr lang="ru-RU" b="1" dirty="0"/>
            <a:t>К концу 70-х годов число медицинских сестер, имеющих степень доктора наук, достигло в США - 2000</a:t>
          </a:r>
        </a:p>
      </dgm:t>
    </dgm:pt>
    <dgm:pt modelId="{4746F374-D933-425B-A5A6-CF1E32CD5865}" type="parTrans" cxnId="{386C3615-3085-483C-A0B3-5D57A4D21B8C}">
      <dgm:prSet/>
      <dgm:spPr/>
      <dgm:t>
        <a:bodyPr/>
        <a:lstStyle/>
        <a:p>
          <a:endParaRPr lang="ru-RU"/>
        </a:p>
      </dgm:t>
    </dgm:pt>
    <dgm:pt modelId="{F4656A2E-1BF7-4ED5-AD1B-545361BFB565}" type="sibTrans" cxnId="{386C3615-3085-483C-A0B3-5D57A4D21B8C}">
      <dgm:prSet/>
      <dgm:spPr/>
      <dgm:t>
        <a:bodyPr/>
        <a:lstStyle/>
        <a:p>
          <a:endParaRPr lang="ru-RU"/>
        </a:p>
      </dgm:t>
    </dgm:pt>
    <dgm:pt modelId="{DF9294AB-A1A8-426D-B24C-4A7BB69D784A}" type="pres">
      <dgm:prSet presAssocID="{77EE6B4F-6A1F-4AF7-A280-999754CD715D}" presName="linearFlow" presStyleCnt="0">
        <dgm:presLayoutVars>
          <dgm:dir/>
          <dgm:resizeHandles val="exact"/>
        </dgm:presLayoutVars>
      </dgm:prSet>
      <dgm:spPr/>
    </dgm:pt>
    <dgm:pt modelId="{4E8E3763-15FF-4664-AF9A-1A821C7DDDF8}" type="pres">
      <dgm:prSet presAssocID="{2725C7D8-7BF8-4876-9AE5-474A34AD81A6}" presName="composite" presStyleCnt="0"/>
      <dgm:spPr/>
    </dgm:pt>
    <dgm:pt modelId="{817EFA15-5288-42D5-B8C6-9E002764AA9E}" type="pres">
      <dgm:prSet presAssocID="{2725C7D8-7BF8-4876-9AE5-474A34AD81A6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61D22FAA-F2AD-4389-A2C2-5ADC4060820B}" type="pres">
      <dgm:prSet presAssocID="{2725C7D8-7BF8-4876-9AE5-474A34AD81A6}" presName="txShp" presStyleLbl="node1" presStyleIdx="0" presStyleCnt="5">
        <dgm:presLayoutVars>
          <dgm:bulletEnabled val="1"/>
        </dgm:presLayoutVars>
      </dgm:prSet>
      <dgm:spPr/>
    </dgm:pt>
    <dgm:pt modelId="{29687815-CF94-46BC-B0E6-D227E2642693}" type="pres">
      <dgm:prSet presAssocID="{32F451A2-F7C4-49E6-A06F-9F9B3C515673}" presName="spacing" presStyleCnt="0"/>
      <dgm:spPr/>
    </dgm:pt>
    <dgm:pt modelId="{407AD7D4-5A2E-4034-BF54-5C4904E2A97B}" type="pres">
      <dgm:prSet presAssocID="{7EB27CA1-C800-4814-981F-A454C7174240}" presName="composite" presStyleCnt="0"/>
      <dgm:spPr/>
    </dgm:pt>
    <dgm:pt modelId="{F228A425-3B52-47C6-A84B-EC1AC2E9A1CF}" type="pres">
      <dgm:prSet presAssocID="{7EB27CA1-C800-4814-981F-A454C7174240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FAFF7CE5-F74D-477A-857B-C9A3B8720887}" type="pres">
      <dgm:prSet presAssocID="{7EB27CA1-C800-4814-981F-A454C7174240}" presName="txShp" presStyleLbl="node1" presStyleIdx="1" presStyleCnt="5">
        <dgm:presLayoutVars>
          <dgm:bulletEnabled val="1"/>
        </dgm:presLayoutVars>
      </dgm:prSet>
      <dgm:spPr/>
    </dgm:pt>
    <dgm:pt modelId="{5044A4DD-F435-4617-BACC-46298159D029}" type="pres">
      <dgm:prSet presAssocID="{7ABF140E-B6A3-4C29-A635-8488534EC836}" presName="spacing" presStyleCnt="0"/>
      <dgm:spPr/>
    </dgm:pt>
    <dgm:pt modelId="{488B4446-1EAD-4F22-867A-9BADCBF3F644}" type="pres">
      <dgm:prSet presAssocID="{AFB65554-FB8D-4008-8685-3B35B3608AAE}" presName="composite" presStyleCnt="0"/>
      <dgm:spPr/>
    </dgm:pt>
    <dgm:pt modelId="{00F3553F-3979-4819-82A7-D6162CBC22C6}" type="pres">
      <dgm:prSet presAssocID="{AFB65554-FB8D-4008-8685-3B35B3608AAE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6CA90A95-AF2D-4802-8301-C9B986B1B05C}" type="pres">
      <dgm:prSet presAssocID="{AFB65554-FB8D-4008-8685-3B35B3608AAE}" presName="txShp" presStyleLbl="node1" presStyleIdx="2" presStyleCnt="5">
        <dgm:presLayoutVars>
          <dgm:bulletEnabled val="1"/>
        </dgm:presLayoutVars>
      </dgm:prSet>
      <dgm:spPr/>
    </dgm:pt>
    <dgm:pt modelId="{B82448CB-28CA-419B-80FB-7B79CA7B1739}" type="pres">
      <dgm:prSet presAssocID="{8F7C768D-C4F5-43C4-A55B-47765654B8A0}" presName="spacing" presStyleCnt="0"/>
      <dgm:spPr/>
    </dgm:pt>
    <dgm:pt modelId="{4FC8C943-039E-4456-A378-209B249E45A3}" type="pres">
      <dgm:prSet presAssocID="{E493A69C-9FCB-4479-A133-18B1BF5C58EA}" presName="composite" presStyleCnt="0"/>
      <dgm:spPr/>
    </dgm:pt>
    <dgm:pt modelId="{733660AC-6E0E-4332-B7BD-A751CE1E57BE}" type="pres">
      <dgm:prSet presAssocID="{E493A69C-9FCB-4479-A133-18B1BF5C58EA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FEF1554-116B-4C7A-84D7-2D5F0E63DBB6}" type="pres">
      <dgm:prSet presAssocID="{E493A69C-9FCB-4479-A133-18B1BF5C58EA}" presName="txShp" presStyleLbl="node1" presStyleIdx="3" presStyleCnt="5">
        <dgm:presLayoutVars>
          <dgm:bulletEnabled val="1"/>
        </dgm:presLayoutVars>
      </dgm:prSet>
      <dgm:spPr/>
    </dgm:pt>
    <dgm:pt modelId="{9E1FFF9D-14E6-4058-B4DA-2DD0B480A8C2}" type="pres">
      <dgm:prSet presAssocID="{4487FCC8-DA26-41E1-8C16-EA6E0D606062}" presName="spacing" presStyleCnt="0"/>
      <dgm:spPr/>
    </dgm:pt>
    <dgm:pt modelId="{BD5BA559-A4C7-4498-B624-667FFB7A0468}" type="pres">
      <dgm:prSet presAssocID="{11E8776E-B318-42F5-A38D-CB4B177D3011}" presName="composite" presStyleCnt="0"/>
      <dgm:spPr/>
    </dgm:pt>
    <dgm:pt modelId="{53D78473-FD73-4C8E-9ED3-53691BE3D68B}" type="pres">
      <dgm:prSet presAssocID="{11E8776E-B318-42F5-A38D-CB4B177D3011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BE290C54-FC36-4EDE-A7A7-8444DFC9A8B8}" type="pres">
      <dgm:prSet presAssocID="{11E8776E-B318-42F5-A38D-CB4B177D3011}" presName="txShp" presStyleLbl="node1" presStyleIdx="4" presStyleCnt="5">
        <dgm:presLayoutVars>
          <dgm:bulletEnabled val="1"/>
        </dgm:presLayoutVars>
      </dgm:prSet>
      <dgm:spPr/>
    </dgm:pt>
  </dgm:ptLst>
  <dgm:cxnLst>
    <dgm:cxn modelId="{389B104B-343C-47E5-8806-885679C67585}" type="presOf" srcId="{2725C7D8-7BF8-4876-9AE5-474A34AD81A6}" destId="{61D22FAA-F2AD-4389-A2C2-5ADC4060820B}" srcOrd="0" destOrd="0" presId="urn:microsoft.com/office/officeart/2005/8/layout/vList3"/>
    <dgm:cxn modelId="{A26A7622-C2DA-4C7C-BF63-6BEBF49B783F}" type="presOf" srcId="{7EB27CA1-C800-4814-981F-A454C7174240}" destId="{FAFF7CE5-F74D-477A-857B-C9A3B8720887}" srcOrd="0" destOrd="0" presId="urn:microsoft.com/office/officeart/2005/8/layout/vList3"/>
    <dgm:cxn modelId="{40EBFF29-A377-4810-9397-DB1509AE6AC8}" type="presOf" srcId="{E493A69C-9FCB-4479-A133-18B1BF5C58EA}" destId="{9FEF1554-116B-4C7A-84D7-2D5F0E63DBB6}" srcOrd="0" destOrd="0" presId="urn:microsoft.com/office/officeart/2005/8/layout/vList3"/>
    <dgm:cxn modelId="{8BA1080F-6175-43EC-AA6E-B67697CF3E25}" srcId="{77EE6B4F-6A1F-4AF7-A280-999754CD715D}" destId="{AFB65554-FB8D-4008-8685-3B35B3608AAE}" srcOrd="2" destOrd="0" parTransId="{E3497626-FCF4-4E36-9FA0-AA1EC84B963A}" sibTransId="{8F7C768D-C4F5-43C4-A55B-47765654B8A0}"/>
    <dgm:cxn modelId="{3B1FCFDF-3DB4-4FCF-BCAA-773F408CD6BA}" type="presOf" srcId="{AFB65554-FB8D-4008-8685-3B35B3608AAE}" destId="{6CA90A95-AF2D-4802-8301-C9B986B1B05C}" srcOrd="0" destOrd="0" presId="urn:microsoft.com/office/officeart/2005/8/layout/vList3"/>
    <dgm:cxn modelId="{70750521-C989-4B10-AFF8-51662678AB15}" srcId="{77EE6B4F-6A1F-4AF7-A280-999754CD715D}" destId="{7EB27CA1-C800-4814-981F-A454C7174240}" srcOrd="1" destOrd="0" parTransId="{7B54FEB5-6EDC-437B-BB81-05E03BDC90C0}" sibTransId="{7ABF140E-B6A3-4C29-A635-8488534EC836}"/>
    <dgm:cxn modelId="{386C3615-3085-483C-A0B3-5D57A4D21B8C}" srcId="{77EE6B4F-6A1F-4AF7-A280-999754CD715D}" destId="{11E8776E-B318-42F5-A38D-CB4B177D3011}" srcOrd="4" destOrd="0" parTransId="{4746F374-D933-425B-A5A6-CF1E32CD5865}" sibTransId="{F4656A2E-1BF7-4ED5-AD1B-545361BFB565}"/>
    <dgm:cxn modelId="{59726B6D-25A3-429E-890E-419FC6A3E2E2}" srcId="{77EE6B4F-6A1F-4AF7-A280-999754CD715D}" destId="{E493A69C-9FCB-4479-A133-18B1BF5C58EA}" srcOrd="3" destOrd="0" parTransId="{F4C90788-131E-4A9B-A608-B1F922E55BE4}" sibTransId="{4487FCC8-DA26-41E1-8C16-EA6E0D606062}"/>
    <dgm:cxn modelId="{AC6372FC-36BA-442D-BB87-1D7197F2ED6C}" type="presOf" srcId="{77EE6B4F-6A1F-4AF7-A280-999754CD715D}" destId="{DF9294AB-A1A8-426D-B24C-4A7BB69D784A}" srcOrd="0" destOrd="0" presId="urn:microsoft.com/office/officeart/2005/8/layout/vList3"/>
    <dgm:cxn modelId="{D177918F-15F3-489E-AE4B-ED57221C216D}" type="presOf" srcId="{11E8776E-B318-42F5-A38D-CB4B177D3011}" destId="{BE290C54-FC36-4EDE-A7A7-8444DFC9A8B8}" srcOrd="0" destOrd="0" presId="urn:microsoft.com/office/officeart/2005/8/layout/vList3"/>
    <dgm:cxn modelId="{A576660B-51DC-4671-86F3-56E34C0082FE}" srcId="{77EE6B4F-6A1F-4AF7-A280-999754CD715D}" destId="{2725C7D8-7BF8-4876-9AE5-474A34AD81A6}" srcOrd="0" destOrd="0" parTransId="{105C3311-1A7D-48ED-B088-6ED3C568DF44}" sibTransId="{32F451A2-F7C4-49E6-A06F-9F9B3C515673}"/>
    <dgm:cxn modelId="{564E74D2-D3BE-41C2-A368-F5B4397C53FC}" type="presParOf" srcId="{DF9294AB-A1A8-426D-B24C-4A7BB69D784A}" destId="{4E8E3763-15FF-4664-AF9A-1A821C7DDDF8}" srcOrd="0" destOrd="0" presId="urn:microsoft.com/office/officeart/2005/8/layout/vList3"/>
    <dgm:cxn modelId="{D17F34DF-F327-4F59-92C3-EFD4585E4CAA}" type="presParOf" srcId="{4E8E3763-15FF-4664-AF9A-1A821C7DDDF8}" destId="{817EFA15-5288-42D5-B8C6-9E002764AA9E}" srcOrd="0" destOrd="0" presId="urn:microsoft.com/office/officeart/2005/8/layout/vList3"/>
    <dgm:cxn modelId="{1791BCD3-8189-4576-A5E2-17F2512876C1}" type="presParOf" srcId="{4E8E3763-15FF-4664-AF9A-1A821C7DDDF8}" destId="{61D22FAA-F2AD-4389-A2C2-5ADC4060820B}" srcOrd="1" destOrd="0" presId="urn:microsoft.com/office/officeart/2005/8/layout/vList3"/>
    <dgm:cxn modelId="{39E780AA-9292-4E37-A093-D2C948DF41A5}" type="presParOf" srcId="{DF9294AB-A1A8-426D-B24C-4A7BB69D784A}" destId="{29687815-CF94-46BC-B0E6-D227E2642693}" srcOrd="1" destOrd="0" presId="urn:microsoft.com/office/officeart/2005/8/layout/vList3"/>
    <dgm:cxn modelId="{3A5DE723-97D6-47BC-B117-76E7773AEFED}" type="presParOf" srcId="{DF9294AB-A1A8-426D-B24C-4A7BB69D784A}" destId="{407AD7D4-5A2E-4034-BF54-5C4904E2A97B}" srcOrd="2" destOrd="0" presId="urn:microsoft.com/office/officeart/2005/8/layout/vList3"/>
    <dgm:cxn modelId="{BD3A84AF-A6C3-40DB-9F8D-A98A663C24BD}" type="presParOf" srcId="{407AD7D4-5A2E-4034-BF54-5C4904E2A97B}" destId="{F228A425-3B52-47C6-A84B-EC1AC2E9A1CF}" srcOrd="0" destOrd="0" presId="urn:microsoft.com/office/officeart/2005/8/layout/vList3"/>
    <dgm:cxn modelId="{C893B662-5265-472C-BD3B-E4E55CDACC75}" type="presParOf" srcId="{407AD7D4-5A2E-4034-BF54-5C4904E2A97B}" destId="{FAFF7CE5-F74D-477A-857B-C9A3B8720887}" srcOrd="1" destOrd="0" presId="urn:microsoft.com/office/officeart/2005/8/layout/vList3"/>
    <dgm:cxn modelId="{80FD7B2B-C5BB-41B0-B331-0DC44329BF77}" type="presParOf" srcId="{DF9294AB-A1A8-426D-B24C-4A7BB69D784A}" destId="{5044A4DD-F435-4617-BACC-46298159D029}" srcOrd="3" destOrd="0" presId="urn:microsoft.com/office/officeart/2005/8/layout/vList3"/>
    <dgm:cxn modelId="{9A602D0A-2777-4CA4-9803-F23CC0299D36}" type="presParOf" srcId="{DF9294AB-A1A8-426D-B24C-4A7BB69D784A}" destId="{488B4446-1EAD-4F22-867A-9BADCBF3F644}" srcOrd="4" destOrd="0" presId="urn:microsoft.com/office/officeart/2005/8/layout/vList3"/>
    <dgm:cxn modelId="{7CEF01CD-1B95-4CF9-A8EB-B06F1C7C37F4}" type="presParOf" srcId="{488B4446-1EAD-4F22-867A-9BADCBF3F644}" destId="{00F3553F-3979-4819-82A7-D6162CBC22C6}" srcOrd="0" destOrd="0" presId="urn:microsoft.com/office/officeart/2005/8/layout/vList3"/>
    <dgm:cxn modelId="{28098E06-19F3-4DE2-BE54-B7DE3925A413}" type="presParOf" srcId="{488B4446-1EAD-4F22-867A-9BADCBF3F644}" destId="{6CA90A95-AF2D-4802-8301-C9B986B1B05C}" srcOrd="1" destOrd="0" presId="urn:microsoft.com/office/officeart/2005/8/layout/vList3"/>
    <dgm:cxn modelId="{8757B775-09D4-40DF-BA27-6F4FC56FD4F2}" type="presParOf" srcId="{DF9294AB-A1A8-426D-B24C-4A7BB69D784A}" destId="{B82448CB-28CA-419B-80FB-7B79CA7B1739}" srcOrd="5" destOrd="0" presId="urn:microsoft.com/office/officeart/2005/8/layout/vList3"/>
    <dgm:cxn modelId="{EB5AABF4-8627-48AC-8C17-0E652CD0A44B}" type="presParOf" srcId="{DF9294AB-A1A8-426D-B24C-4A7BB69D784A}" destId="{4FC8C943-039E-4456-A378-209B249E45A3}" srcOrd="6" destOrd="0" presId="urn:microsoft.com/office/officeart/2005/8/layout/vList3"/>
    <dgm:cxn modelId="{04C7C947-AA42-44D8-96C4-555E88A306E9}" type="presParOf" srcId="{4FC8C943-039E-4456-A378-209B249E45A3}" destId="{733660AC-6E0E-4332-B7BD-A751CE1E57BE}" srcOrd="0" destOrd="0" presId="urn:microsoft.com/office/officeart/2005/8/layout/vList3"/>
    <dgm:cxn modelId="{8DEECCD6-7217-4AFF-8B33-AB8DB8BE747E}" type="presParOf" srcId="{4FC8C943-039E-4456-A378-209B249E45A3}" destId="{9FEF1554-116B-4C7A-84D7-2D5F0E63DBB6}" srcOrd="1" destOrd="0" presId="urn:microsoft.com/office/officeart/2005/8/layout/vList3"/>
    <dgm:cxn modelId="{D1B7CBB5-DF61-4BC9-80F6-28CA3D124532}" type="presParOf" srcId="{DF9294AB-A1A8-426D-B24C-4A7BB69D784A}" destId="{9E1FFF9D-14E6-4058-B4DA-2DD0B480A8C2}" srcOrd="7" destOrd="0" presId="urn:microsoft.com/office/officeart/2005/8/layout/vList3"/>
    <dgm:cxn modelId="{22AA33FB-461A-412C-99C1-A6FCB8DB27AF}" type="presParOf" srcId="{DF9294AB-A1A8-426D-B24C-4A7BB69D784A}" destId="{BD5BA559-A4C7-4498-B624-667FFB7A0468}" srcOrd="8" destOrd="0" presId="urn:microsoft.com/office/officeart/2005/8/layout/vList3"/>
    <dgm:cxn modelId="{D1A1994E-600E-4434-82FD-7E1C657E7D30}" type="presParOf" srcId="{BD5BA559-A4C7-4498-B624-667FFB7A0468}" destId="{53D78473-FD73-4C8E-9ED3-53691BE3D68B}" srcOrd="0" destOrd="0" presId="urn:microsoft.com/office/officeart/2005/8/layout/vList3"/>
    <dgm:cxn modelId="{4EDAAB78-5D95-40CB-9755-DDA461E34D8A}" type="presParOf" srcId="{BD5BA559-A4C7-4498-B624-667FFB7A0468}" destId="{BE290C54-FC36-4EDE-A7A7-8444DFC9A8B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F5B15B-BE05-4A3E-B099-7F4299B3DADC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1538B1D-D4C2-46E1-89B5-82526713A725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800" b="1" dirty="0"/>
            <a:t>Канада </a:t>
          </a:r>
        </a:p>
        <a:p>
          <a:r>
            <a:rPr lang="ru-RU" sz="1800" b="1" dirty="0"/>
            <a:t>60 000 медицинских сестер</a:t>
          </a:r>
        </a:p>
      </dgm:t>
    </dgm:pt>
    <dgm:pt modelId="{494AA9DA-25F1-457E-B769-70B1F60907A7}" type="parTrans" cxnId="{14A4A4D8-A336-45D1-AB37-5C1796F7AB1B}">
      <dgm:prSet/>
      <dgm:spPr/>
      <dgm:t>
        <a:bodyPr/>
        <a:lstStyle/>
        <a:p>
          <a:endParaRPr lang="ru-RU" sz="1800" b="1"/>
        </a:p>
      </dgm:t>
    </dgm:pt>
    <dgm:pt modelId="{FE28455C-4C3B-4A92-A8BD-76F8825B4B05}" type="sibTrans" cxnId="{14A4A4D8-A336-45D1-AB37-5C1796F7AB1B}">
      <dgm:prSet/>
      <dgm:spPr/>
      <dgm:t>
        <a:bodyPr/>
        <a:lstStyle/>
        <a:p>
          <a:endParaRPr lang="ru-RU" sz="1800" b="1"/>
        </a:p>
      </dgm:t>
    </dgm:pt>
    <dgm:pt modelId="{10B0EA20-56E6-4599-9085-FA39CE0B3A2F}">
      <dgm:prSet phldrT="[Текст]" custT="1"/>
      <dgm:spPr/>
      <dgm:t>
        <a:bodyPr/>
        <a:lstStyle/>
        <a:p>
          <a:r>
            <a:rPr lang="ru-RU" sz="1800" b="1" dirty="0"/>
            <a:t>США </a:t>
          </a:r>
        </a:p>
        <a:p>
          <a:r>
            <a:rPr lang="ru-RU" sz="1800" b="1" dirty="0"/>
            <a:t>Более 1 миллиона медицинских сестер</a:t>
          </a:r>
        </a:p>
      </dgm:t>
    </dgm:pt>
    <dgm:pt modelId="{5B12F29B-E6B2-431F-9432-9A378B03BA5B}" type="parTrans" cxnId="{8D378E4E-852D-434A-AC46-0B9729C666E2}">
      <dgm:prSet/>
      <dgm:spPr/>
      <dgm:t>
        <a:bodyPr/>
        <a:lstStyle/>
        <a:p>
          <a:endParaRPr lang="ru-RU" sz="1800" b="1"/>
        </a:p>
      </dgm:t>
    </dgm:pt>
    <dgm:pt modelId="{5D18EBE7-4052-4DC2-885A-1C46D0149330}" type="sibTrans" cxnId="{8D378E4E-852D-434A-AC46-0B9729C666E2}">
      <dgm:prSet/>
      <dgm:spPr/>
      <dgm:t>
        <a:bodyPr/>
        <a:lstStyle/>
        <a:p>
          <a:endParaRPr lang="ru-RU" sz="1800" b="1"/>
        </a:p>
      </dgm:t>
    </dgm:pt>
    <dgm:pt modelId="{A660BD19-7EDF-4F6C-8592-ED5B2CBF643F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b="1" dirty="0"/>
            <a:t>Россия</a:t>
          </a:r>
        </a:p>
        <a:p>
          <a:r>
            <a:rPr lang="ru-RU" sz="1800" b="1" dirty="0"/>
            <a:t>Более 650 000 медицинских сестер</a:t>
          </a:r>
        </a:p>
      </dgm:t>
    </dgm:pt>
    <dgm:pt modelId="{2CDAF5B1-F51A-43C5-A607-88614960A532}" type="parTrans" cxnId="{C07C614F-5618-4D32-AF7C-4EEED1AB5C78}">
      <dgm:prSet/>
      <dgm:spPr/>
      <dgm:t>
        <a:bodyPr/>
        <a:lstStyle/>
        <a:p>
          <a:endParaRPr lang="ru-RU" sz="1800" b="1"/>
        </a:p>
      </dgm:t>
    </dgm:pt>
    <dgm:pt modelId="{E5494FA5-6449-4778-9496-7DC76E8D221C}" type="sibTrans" cxnId="{C07C614F-5618-4D32-AF7C-4EEED1AB5C78}">
      <dgm:prSet/>
      <dgm:spPr/>
      <dgm:t>
        <a:bodyPr/>
        <a:lstStyle/>
        <a:p>
          <a:endParaRPr lang="ru-RU" sz="1800" b="1"/>
        </a:p>
      </dgm:t>
    </dgm:pt>
    <dgm:pt modelId="{D35951CF-3402-4459-864C-2A69E4C48A22}">
      <dgm:prSet custT="1"/>
      <dgm:spPr/>
      <dgm:t>
        <a:bodyPr/>
        <a:lstStyle/>
        <a:p>
          <a:r>
            <a:rPr lang="ru-RU" sz="1800" b="1" dirty="0"/>
            <a:t>Страны карибского бассейна </a:t>
          </a:r>
        </a:p>
        <a:p>
          <a:r>
            <a:rPr lang="ru-RU" sz="1800" b="1" dirty="0"/>
            <a:t>10 000 медицинских сестер</a:t>
          </a:r>
        </a:p>
      </dgm:t>
    </dgm:pt>
    <dgm:pt modelId="{F6A9D2F9-CA06-4913-BA14-7065F9094DA1}" type="parTrans" cxnId="{36093E9F-D1CB-4485-A53E-F6AC41C6A2ED}">
      <dgm:prSet/>
      <dgm:spPr/>
      <dgm:t>
        <a:bodyPr/>
        <a:lstStyle/>
        <a:p>
          <a:endParaRPr lang="ru-RU" sz="1800" b="1"/>
        </a:p>
      </dgm:t>
    </dgm:pt>
    <dgm:pt modelId="{B6D82C29-9FF5-492F-ACBA-1DD7593EAE91}" type="sibTrans" cxnId="{36093E9F-D1CB-4485-A53E-F6AC41C6A2ED}">
      <dgm:prSet/>
      <dgm:spPr/>
      <dgm:t>
        <a:bodyPr/>
        <a:lstStyle/>
        <a:p>
          <a:endParaRPr lang="ru-RU" sz="1800" b="1"/>
        </a:p>
      </dgm:t>
    </dgm:pt>
    <dgm:pt modelId="{CFFBC4D2-93DD-470A-B310-766FB1B26018}">
      <dgm:prSet custT="1"/>
      <dgm:spPr/>
      <dgm:t>
        <a:bodyPr/>
        <a:lstStyle/>
        <a:p>
          <a:r>
            <a:rPr lang="ru-RU" sz="1800" b="1" dirty="0"/>
            <a:t>Индия</a:t>
          </a:r>
        </a:p>
        <a:p>
          <a:r>
            <a:rPr lang="ru-RU" sz="1800" b="1" dirty="0"/>
            <a:t>2,4 миллиона медицинских сестер </a:t>
          </a:r>
        </a:p>
      </dgm:t>
    </dgm:pt>
    <dgm:pt modelId="{B50D456E-F10B-4B42-B1DE-768EFFA0FE1D}" type="parTrans" cxnId="{45F4DEFF-8915-4AFA-A445-BA8815101082}">
      <dgm:prSet/>
      <dgm:spPr/>
      <dgm:t>
        <a:bodyPr/>
        <a:lstStyle/>
        <a:p>
          <a:endParaRPr lang="ru-RU" sz="1800" b="1"/>
        </a:p>
      </dgm:t>
    </dgm:pt>
    <dgm:pt modelId="{ABF0C9E0-9D26-4E14-9B87-15BDA5266A5D}" type="sibTrans" cxnId="{45F4DEFF-8915-4AFA-A445-BA8815101082}">
      <dgm:prSet/>
      <dgm:spPr/>
      <dgm:t>
        <a:bodyPr/>
        <a:lstStyle/>
        <a:p>
          <a:endParaRPr lang="ru-RU" sz="1800" b="1"/>
        </a:p>
      </dgm:t>
    </dgm:pt>
    <dgm:pt modelId="{2FFA3C19-688D-4F82-B8E4-B1B493AAB219}" type="pres">
      <dgm:prSet presAssocID="{07F5B15B-BE05-4A3E-B099-7F4299B3DADC}" presName="linear" presStyleCnt="0">
        <dgm:presLayoutVars>
          <dgm:dir/>
          <dgm:resizeHandles val="exact"/>
        </dgm:presLayoutVars>
      </dgm:prSet>
      <dgm:spPr/>
    </dgm:pt>
    <dgm:pt modelId="{CC30DED4-1ED9-4409-8351-86CA90AAC4BB}" type="pres">
      <dgm:prSet presAssocID="{01538B1D-D4C2-46E1-89B5-82526713A725}" presName="comp" presStyleCnt="0"/>
      <dgm:spPr/>
    </dgm:pt>
    <dgm:pt modelId="{19F31A10-ED67-4B4F-BEC1-73E6836B0B9E}" type="pres">
      <dgm:prSet presAssocID="{01538B1D-D4C2-46E1-89B5-82526713A725}" presName="box" presStyleLbl="node1" presStyleIdx="0" presStyleCnt="5"/>
      <dgm:spPr/>
    </dgm:pt>
    <dgm:pt modelId="{727BE232-8AD8-4C34-8236-18057979CCCA}" type="pres">
      <dgm:prSet presAssocID="{01538B1D-D4C2-46E1-89B5-82526713A725}" presName="img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B4EBE21D-4F0C-43CB-BED9-15B5559D7961}" type="pres">
      <dgm:prSet presAssocID="{01538B1D-D4C2-46E1-89B5-82526713A725}" presName="text" presStyleLbl="node1" presStyleIdx="0" presStyleCnt="5">
        <dgm:presLayoutVars>
          <dgm:bulletEnabled val="1"/>
        </dgm:presLayoutVars>
      </dgm:prSet>
      <dgm:spPr/>
    </dgm:pt>
    <dgm:pt modelId="{0C209E8B-E556-4D6B-9697-1FADCF0824B0}" type="pres">
      <dgm:prSet presAssocID="{FE28455C-4C3B-4A92-A8BD-76F8825B4B05}" presName="spacer" presStyleCnt="0"/>
      <dgm:spPr/>
    </dgm:pt>
    <dgm:pt modelId="{0DC85F9D-130A-4FBC-AC98-FA99C0C29581}" type="pres">
      <dgm:prSet presAssocID="{10B0EA20-56E6-4599-9085-FA39CE0B3A2F}" presName="comp" presStyleCnt="0"/>
      <dgm:spPr/>
    </dgm:pt>
    <dgm:pt modelId="{6563BA94-2693-4182-8574-0B1EF34ED2A5}" type="pres">
      <dgm:prSet presAssocID="{10B0EA20-56E6-4599-9085-FA39CE0B3A2F}" presName="box" presStyleLbl="node1" presStyleIdx="1" presStyleCnt="5"/>
      <dgm:spPr/>
    </dgm:pt>
    <dgm:pt modelId="{1EEB979C-492A-4B9A-B123-F39B6B1D349D}" type="pres">
      <dgm:prSet presAssocID="{10B0EA20-56E6-4599-9085-FA39CE0B3A2F}" presName="img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76C71A78-056F-433F-84C3-D05BD37EFE1F}" type="pres">
      <dgm:prSet presAssocID="{10B0EA20-56E6-4599-9085-FA39CE0B3A2F}" presName="text" presStyleLbl="node1" presStyleIdx="1" presStyleCnt="5">
        <dgm:presLayoutVars>
          <dgm:bulletEnabled val="1"/>
        </dgm:presLayoutVars>
      </dgm:prSet>
      <dgm:spPr/>
    </dgm:pt>
    <dgm:pt modelId="{F433F1BD-9E5E-4BAD-922B-C72A108DA2B5}" type="pres">
      <dgm:prSet presAssocID="{5D18EBE7-4052-4DC2-885A-1C46D0149330}" presName="spacer" presStyleCnt="0"/>
      <dgm:spPr/>
    </dgm:pt>
    <dgm:pt modelId="{E3EABBC9-FAE7-4730-8092-A7163D0ABBDA}" type="pres">
      <dgm:prSet presAssocID="{D35951CF-3402-4459-864C-2A69E4C48A22}" presName="comp" presStyleCnt="0"/>
      <dgm:spPr/>
    </dgm:pt>
    <dgm:pt modelId="{0D7EA55E-BC06-47C0-90AE-73E1E3B08B8D}" type="pres">
      <dgm:prSet presAssocID="{D35951CF-3402-4459-864C-2A69E4C48A22}" presName="box" presStyleLbl="node1" presStyleIdx="2" presStyleCnt="5"/>
      <dgm:spPr/>
    </dgm:pt>
    <dgm:pt modelId="{E151E1F5-8F5E-4367-8604-C84BAEFFB993}" type="pres">
      <dgm:prSet presAssocID="{D35951CF-3402-4459-864C-2A69E4C48A22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69FE39F1-2775-41CE-8163-15D8266EAC9E}" type="pres">
      <dgm:prSet presAssocID="{D35951CF-3402-4459-864C-2A69E4C48A22}" presName="text" presStyleLbl="node1" presStyleIdx="2" presStyleCnt="5">
        <dgm:presLayoutVars>
          <dgm:bulletEnabled val="1"/>
        </dgm:presLayoutVars>
      </dgm:prSet>
      <dgm:spPr/>
    </dgm:pt>
    <dgm:pt modelId="{2FA665D4-24C5-4FB9-AD82-8AF6E7C485CF}" type="pres">
      <dgm:prSet presAssocID="{B6D82C29-9FF5-492F-ACBA-1DD7593EAE91}" presName="spacer" presStyleCnt="0"/>
      <dgm:spPr/>
    </dgm:pt>
    <dgm:pt modelId="{1E3694FA-93DC-43F8-B63A-32CACD15517A}" type="pres">
      <dgm:prSet presAssocID="{CFFBC4D2-93DD-470A-B310-766FB1B26018}" presName="comp" presStyleCnt="0"/>
      <dgm:spPr/>
    </dgm:pt>
    <dgm:pt modelId="{2CF9754A-E2A3-4173-9CFA-5A2EC11F9A4F}" type="pres">
      <dgm:prSet presAssocID="{CFFBC4D2-93DD-470A-B310-766FB1B26018}" presName="box" presStyleLbl="node1" presStyleIdx="3" presStyleCnt="5"/>
      <dgm:spPr/>
    </dgm:pt>
    <dgm:pt modelId="{5C13EAD4-4195-4A06-A012-9A454AA9E116}" type="pres">
      <dgm:prSet presAssocID="{CFFBC4D2-93DD-470A-B310-766FB1B26018}" presName="img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A7F4DD53-CE17-45D9-A2EC-457067426E73}" type="pres">
      <dgm:prSet presAssocID="{CFFBC4D2-93DD-470A-B310-766FB1B26018}" presName="text" presStyleLbl="node1" presStyleIdx="3" presStyleCnt="5">
        <dgm:presLayoutVars>
          <dgm:bulletEnabled val="1"/>
        </dgm:presLayoutVars>
      </dgm:prSet>
      <dgm:spPr/>
    </dgm:pt>
    <dgm:pt modelId="{E5180138-F870-429A-93BD-5FE421FE756B}" type="pres">
      <dgm:prSet presAssocID="{ABF0C9E0-9D26-4E14-9B87-15BDA5266A5D}" presName="spacer" presStyleCnt="0"/>
      <dgm:spPr/>
    </dgm:pt>
    <dgm:pt modelId="{398D75DB-90FB-4E9D-A363-820ECCA5E214}" type="pres">
      <dgm:prSet presAssocID="{A660BD19-7EDF-4F6C-8592-ED5B2CBF643F}" presName="comp" presStyleCnt="0"/>
      <dgm:spPr/>
    </dgm:pt>
    <dgm:pt modelId="{E5A815FC-DC11-4A55-9543-D8C9BCF8EA5A}" type="pres">
      <dgm:prSet presAssocID="{A660BD19-7EDF-4F6C-8592-ED5B2CBF643F}" presName="box" presStyleLbl="node1" presStyleIdx="4" presStyleCnt="5"/>
      <dgm:spPr/>
    </dgm:pt>
    <dgm:pt modelId="{6D923B62-F18D-4121-9287-B05C4483DB82}" type="pres">
      <dgm:prSet presAssocID="{A660BD19-7EDF-4F6C-8592-ED5B2CBF643F}" presName="img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8430092E-4482-4C0E-96E4-80AFCF7250D2}" type="pres">
      <dgm:prSet presAssocID="{A660BD19-7EDF-4F6C-8592-ED5B2CBF643F}" presName="text" presStyleLbl="node1" presStyleIdx="4" presStyleCnt="5">
        <dgm:presLayoutVars>
          <dgm:bulletEnabled val="1"/>
        </dgm:presLayoutVars>
      </dgm:prSet>
      <dgm:spPr/>
    </dgm:pt>
  </dgm:ptLst>
  <dgm:cxnLst>
    <dgm:cxn modelId="{982FD19D-4591-4F73-BFC5-53C668874A2B}" type="presOf" srcId="{01538B1D-D4C2-46E1-89B5-82526713A725}" destId="{B4EBE21D-4F0C-43CB-BED9-15B5559D7961}" srcOrd="1" destOrd="0" presId="urn:microsoft.com/office/officeart/2005/8/layout/vList4"/>
    <dgm:cxn modelId="{95010552-9E69-44CE-9646-10CDA45EA691}" type="presOf" srcId="{CFFBC4D2-93DD-470A-B310-766FB1B26018}" destId="{A7F4DD53-CE17-45D9-A2EC-457067426E73}" srcOrd="1" destOrd="0" presId="urn:microsoft.com/office/officeart/2005/8/layout/vList4"/>
    <dgm:cxn modelId="{8D378E4E-852D-434A-AC46-0B9729C666E2}" srcId="{07F5B15B-BE05-4A3E-B099-7F4299B3DADC}" destId="{10B0EA20-56E6-4599-9085-FA39CE0B3A2F}" srcOrd="1" destOrd="0" parTransId="{5B12F29B-E6B2-431F-9432-9A378B03BA5B}" sibTransId="{5D18EBE7-4052-4DC2-885A-1C46D0149330}"/>
    <dgm:cxn modelId="{C07C614F-5618-4D32-AF7C-4EEED1AB5C78}" srcId="{07F5B15B-BE05-4A3E-B099-7F4299B3DADC}" destId="{A660BD19-7EDF-4F6C-8592-ED5B2CBF643F}" srcOrd="4" destOrd="0" parTransId="{2CDAF5B1-F51A-43C5-A607-88614960A532}" sibTransId="{E5494FA5-6449-4778-9496-7DC76E8D221C}"/>
    <dgm:cxn modelId="{7E9434E6-88B0-450A-892D-30A396D66576}" type="presOf" srcId="{10B0EA20-56E6-4599-9085-FA39CE0B3A2F}" destId="{6563BA94-2693-4182-8574-0B1EF34ED2A5}" srcOrd="0" destOrd="0" presId="urn:microsoft.com/office/officeart/2005/8/layout/vList4"/>
    <dgm:cxn modelId="{EE238C7A-4E72-409C-9847-11A9ABD642FC}" type="presOf" srcId="{A660BD19-7EDF-4F6C-8592-ED5B2CBF643F}" destId="{8430092E-4482-4C0E-96E4-80AFCF7250D2}" srcOrd="1" destOrd="0" presId="urn:microsoft.com/office/officeart/2005/8/layout/vList4"/>
    <dgm:cxn modelId="{FB3E2731-B6F9-44C0-B334-4C4A380B266A}" type="presOf" srcId="{D35951CF-3402-4459-864C-2A69E4C48A22}" destId="{69FE39F1-2775-41CE-8163-15D8266EAC9E}" srcOrd="1" destOrd="0" presId="urn:microsoft.com/office/officeart/2005/8/layout/vList4"/>
    <dgm:cxn modelId="{45F4DEFF-8915-4AFA-A445-BA8815101082}" srcId="{07F5B15B-BE05-4A3E-B099-7F4299B3DADC}" destId="{CFFBC4D2-93DD-470A-B310-766FB1B26018}" srcOrd="3" destOrd="0" parTransId="{B50D456E-F10B-4B42-B1DE-768EFFA0FE1D}" sibTransId="{ABF0C9E0-9D26-4E14-9B87-15BDA5266A5D}"/>
    <dgm:cxn modelId="{554A66B2-0E6E-4CAE-8F04-1E0BC2302ADE}" type="presOf" srcId="{07F5B15B-BE05-4A3E-B099-7F4299B3DADC}" destId="{2FFA3C19-688D-4F82-B8E4-B1B493AAB219}" srcOrd="0" destOrd="0" presId="urn:microsoft.com/office/officeart/2005/8/layout/vList4"/>
    <dgm:cxn modelId="{8C41CCDA-516A-4EF9-B3CF-7B959DDC8D4F}" type="presOf" srcId="{D35951CF-3402-4459-864C-2A69E4C48A22}" destId="{0D7EA55E-BC06-47C0-90AE-73E1E3B08B8D}" srcOrd="0" destOrd="0" presId="urn:microsoft.com/office/officeart/2005/8/layout/vList4"/>
    <dgm:cxn modelId="{CED8D8A7-FE40-48A2-A508-C81288D55968}" type="presOf" srcId="{CFFBC4D2-93DD-470A-B310-766FB1B26018}" destId="{2CF9754A-E2A3-4173-9CFA-5A2EC11F9A4F}" srcOrd="0" destOrd="0" presId="urn:microsoft.com/office/officeart/2005/8/layout/vList4"/>
    <dgm:cxn modelId="{36093E9F-D1CB-4485-A53E-F6AC41C6A2ED}" srcId="{07F5B15B-BE05-4A3E-B099-7F4299B3DADC}" destId="{D35951CF-3402-4459-864C-2A69E4C48A22}" srcOrd="2" destOrd="0" parTransId="{F6A9D2F9-CA06-4913-BA14-7065F9094DA1}" sibTransId="{B6D82C29-9FF5-492F-ACBA-1DD7593EAE91}"/>
    <dgm:cxn modelId="{592B3D31-B619-4C74-9092-F987F5C4A137}" type="presOf" srcId="{A660BD19-7EDF-4F6C-8592-ED5B2CBF643F}" destId="{E5A815FC-DC11-4A55-9543-D8C9BCF8EA5A}" srcOrd="0" destOrd="0" presId="urn:microsoft.com/office/officeart/2005/8/layout/vList4"/>
    <dgm:cxn modelId="{0FCCAD47-24F5-4087-9157-CC6A0C851033}" type="presOf" srcId="{10B0EA20-56E6-4599-9085-FA39CE0B3A2F}" destId="{76C71A78-056F-433F-84C3-D05BD37EFE1F}" srcOrd="1" destOrd="0" presId="urn:microsoft.com/office/officeart/2005/8/layout/vList4"/>
    <dgm:cxn modelId="{14A4A4D8-A336-45D1-AB37-5C1796F7AB1B}" srcId="{07F5B15B-BE05-4A3E-B099-7F4299B3DADC}" destId="{01538B1D-D4C2-46E1-89B5-82526713A725}" srcOrd="0" destOrd="0" parTransId="{494AA9DA-25F1-457E-B769-70B1F60907A7}" sibTransId="{FE28455C-4C3B-4A92-A8BD-76F8825B4B05}"/>
    <dgm:cxn modelId="{9C4B9656-BB5F-4690-9359-A29670520380}" type="presOf" srcId="{01538B1D-D4C2-46E1-89B5-82526713A725}" destId="{19F31A10-ED67-4B4F-BEC1-73E6836B0B9E}" srcOrd="0" destOrd="0" presId="urn:microsoft.com/office/officeart/2005/8/layout/vList4"/>
    <dgm:cxn modelId="{7A1E60AD-DE33-4B61-9329-9866DB7B4C59}" type="presParOf" srcId="{2FFA3C19-688D-4F82-B8E4-B1B493AAB219}" destId="{CC30DED4-1ED9-4409-8351-86CA90AAC4BB}" srcOrd="0" destOrd="0" presId="urn:microsoft.com/office/officeart/2005/8/layout/vList4"/>
    <dgm:cxn modelId="{B6944EAB-E2A7-4F4D-810B-34DE2D5814C7}" type="presParOf" srcId="{CC30DED4-1ED9-4409-8351-86CA90AAC4BB}" destId="{19F31A10-ED67-4B4F-BEC1-73E6836B0B9E}" srcOrd="0" destOrd="0" presId="urn:microsoft.com/office/officeart/2005/8/layout/vList4"/>
    <dgm:cxn modelId="{02DE8A23-7E5B-47CA-AE31-AC94A0A8C6D8}" type="presParOf" srcId="{CC30DED4-1ED9-4409-8351-86CA90AAC4BB}" destId="{727BE232-8AD8-4C34-8236-18057979CCCA}" srcOrd="1" destOrd="0" presId="urn:microsoft.com/office/officeart/2005/8/layout/vList4"/>
    <dgm:cxn modelId="{83AB360A-75A5-409F-ADA6-F3BBB7E1CF65}" type="presParOf" srcId="{CC30DED4-1ED9-4409-8351-86CA90AAC4BB}" destId="{B4EBE21D-4F0C-43CB-BED9-15B5559D7961}" srcOrd="2" destOrd="0" presId="urn:microsoft.com/office/officeart/2005/8/layout/vList4"/>
    <dgm:cxn modelId="{A6FAA075-CEB7-4B0A-B0AC-C28CB9ED9AFD}" type="presParOf" srcId="{2FFA3C19-688D-4F82-B8E4-B1B493AAB219}" destId="{0C209E8B-E556-4D6B-9697-1FADCF0824B0}" srcOrd="1" destOrd="0" presId="urn:microsoft.com/office/officeart/2005/8/layout/vList4"/>
    <dgm:cxn modelId="{847A7708-2536-4605-B560-A7E699161B06}" type="presParOf" srcId="{2FFA3C19-688D-4F82-B8E4-B1B493AAB219}" destId="{0DC85F9D-130A-4FBC-AC98-FA99C0C29581}" srcOrd="2" destOrd="0" presId="urn:microsoft.com/office/officeart/2005/8/layout/vList4"/>
    <dgm:cxn modelId="{DE91813E-F39C-4C87-AA38-0AE4013C9A08}" type="presParOf" srcId="{0DC85F9D-130A-4FBC-AC98-FA99C0C29581}" destId="{6563BA94-2693-4182-8574-0B1EF34ED2A5}" srcOrd="0" destOrd="0" presId="urn:microsoft.com/office/officeart/2005/8/layout/vList4"/>
    <dgm:cxn modelId="{912A0BBF-51C7-43E8-AF41-EAA4FD9E6696}" type="presParOf" srcId="{0DC85F9D-130A-4FBC-AC98-FA99C0C29581}" destId="{1EEB979C-492A-4B9A-B123-F39B6B1D349D}" srcOrd="1" destOrd="0" presId="urn:microsoft.com/office/officeart/2005/8/layout/vList4"/>
    <dgm:cxn modelId="{81E85574-D2FD-44DC-B396-4528FD8D6E07}" type="presParOf" srcId="{0DC85F9D-130A-4FBC-AC98-FA99C0C29581}" destId="{76C71A78-056F-433F-84C3-D05BD37EFE1F}" srcOrd="2" destOrd="0" presId="urn:microsoft.com/office/officeart/2005/8/layout/vList4"/>
    <dgm:cxn modelId="{96DD8CB4-4246-41AC-A8AE-1900E94A7C0C}" type="presParOf" srcId="{2FFA3C19-688D-4F82-B8E4-B1B493AAB219}" destId="{F433F1BD-9E5E-4BAD-922B-C72A108DA2B5}" srcOrd="3" destOrd="0" presId="urn:microsoft.com/office/officeart/2005/8/layout/vList4"/>
    <dgm:cxn modelId="{D827895A-D292-4341-BA6A-DE18511D4C91}" type="presParOf" srcId="{2FFA3C19-688D-4F82-B8E4-B1B493AAB219}" destId="{E3EABBC9-FAE7-4730-8092-A7163D0ABBDA}" srcOrd="4" destOrd="0" presId="urn:microsoft.com/office/officeart/2005/8/layout/vList4"/>
    <dgm:cxn modelId="{82AACF8D-223E-46A2-A821-F2B02589503A}" type="presParOf" srcId="{E3EABBC9-FAE7-4730-8092-A7163D0ABBDA}" destId="{0D7EA55E-BC06-47C0-90AE-73E1E3B08B8D}" srcOrd="0" destOrd="0" presId="urn:microsoft.com/office/officeart/2005/8/layout/vList4"/>
    <dgm:cxn modelId="{50DE3F15-8345-4B9E-AAF3-3BBE13317BAF}" type="presParOf" srcId="{E3EABBC9-FAE7-4730-8092-A7163D0ABBDA}" destId="{E151E1F5-8F5E-4367-8604-C84BAEFFB993}" srcOrd="1" destOrd="0" presId="urn:microsoft.com/office/officeart/2005/8/layout/vList4"/>
    <dgm:cxn modelId="{D08AFCE8-B5FE-4524-B042-48F94D59D43A}" type="presParOf" srcId="{E3EABBC9-FAE7-4730-8092-A7163D0ABBDA}" destId="{69FE39F1-2775-41CE-8163-15D8266EAC9E}" srcOrd="2" destOrd="0" presId="urn:microsoft.com/office/officeart/2005/8/layout/vList4"/>
    <dgm:cxn modelId="{5B36388B-5AC0-4895-8530-52FAF803DFD1}" type="presParOf" srcId="{2FFA3C19-688D-4F82-B8E4-B1B493AAB219}" destId="{2FA665D4-24C5-4FB9-AD82-8AF6E7C485CF}" srcOrd="5" destOrd="0" presId="urn:microsoft.com/office/officeart/2005/8/layout/vList4"/>
    <dgm:cxn modelId="{E153256A-DE23-4730-B7D0-594761A9DCE4}" type="presParOf" srcId="{2FFA3C19-688D-4F82-B8E4-B1B493AAB219}" destId="{1E3694FA-93DC-43F8-B63A-32CACD15517A}" srcOrd="6" destOrd="0" presId="urn:microsoft.com/office/officeart/2005/8/layout/vList4"/>
    <dgm:cxn modelId="{BB45A160-65FA-4C0C-A1BC-D87427DF9323}" type="presParOf" srcId="{1E3694FA-93DC-43F8-B63A-32CACD15517A}" destId="{2CF9754A-E2A3-4173-9CFA-5A2EC11F9A4F}" srcOrd="0" destOrd="0" presId="urn:microsoft.com/office/officeart/2005/8/layout/vList4"/>
    <dgm:cxn modelId="{B5C1A226-C22F-4AAE-954B-2F3D306B8547}" type="presParOf" srcId="{1E3694FA-93DC-43F8-B63A-32CACD15517A}" destId="{5C13EAD4-4195-4A06-A012-9A454AA9E116}" srcOrd="1" destOrd="0" presId="urn:microsoft.com/office/officeart/2005/8/layout/vList4"/>
    <dgm:cxn modelId="{F8D20BBA-A873-4478-8653-11D8B71A6FB1}" type="presParOf" srcId="{1E3694FA-93DC-43F8-B63A-32CACD15517A}" destId="{A7F4DD53-CE17-45D9-A2EC-457067426E73}" srcOrd="2" destOrd="0" presId="urn:microsoft.com/office/officeart/2005/8/layout/vList4"/>
    <dgm:cxn modelId="{708D7AA8-6508-4C23-8CB5-CF719935B508}" type="presParOf" srcId="{2FFA3C19-688D-4F82-B8E4-B1B493AAB219}" destId="{E5180138-F870-429A-93BD-5FE421FE756B}" srcOrd="7" destOrd="0" presId="urn:microsoft.com/office/officeart/2005/8/layout/vList4"/>
    <dgm:cxn modelId="{53C8EDF2-8D6C-4EC1-B1F2-C587A1C111C8}" type="presParOf" srcId="{2FFA3C19-688D-4F82-B8E4-B1B493AAB219}" destId="{398D75DB-90FB-4E9D-A363-820ECCA5E214}" srcOrd="8" destOrd="0" presId="urn:microsoft.com/office/officeart/2005/8/layout/vList4"/>
    <dgm:cxn modelId="{5BA118F1-8CBA-4C5B-8A18-778574308DD4}" type="presParOf" srcId="{398D75DB-90FB-4E9D-A363-820ECCA5E214}" destId="{E5A815FC-DC11-4A55-9543-D8C9BCF8EA5A}" srcOrd="0" destOrd="0" presId="urn:microsoft.com/office/officeart/2005/8/layout/vList4"/>
    <dgm:cxn modelId="{77AB253C-8986-46C2-B14A-423B6797FBD0}" type="presParOf" srcId="{398D75DB-90FB-4E9D-A363-820ECCA5E214}" destId="{6D923B62-F18D-4121-9287-B05C4483DB82}" srcOrd="1" destOrd="0" presId="urn:microsoft.com/office/officeart/2005/8/layout/vList4"/>
    <dgm:cxn modelId="{2E372EB4-CD13-402B-9D20-A471170AB2B3}" type="presParOf" srcId="{398D75DB-90FB-4E9D-A363-820ECCA5E214}" destId="{8430092E-4482-4C0E-96E4-80AFCF7250D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9EB353-2490-4035-A22A-C1E9DC2F7F0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539D35A-DF5F-481D-9E7F-4690B61ED238}">
      <dgm:prSet phldrT="[Текст]"/>
      <dgm:spPr/>
      <dgm:t>
        <a:bodyPr/>
        <a:lstStyle/>
        <a:p>
          <a:r>
            <a:rPr lang="ru-RU" b="1" dirty="0"/>
            <a:t>ЕС</a:t>
          </a:r>
        </a:p>
      </dgm:t>
    </dgm:pt>
    <dgm:pt modelId="{C4F95B60-DE79-4DB2-8679-3948021EE2DB}" type="parTrans" cxnId="{4F9DC868-3550-4C23-9EFB-59A2FAD366F3}">
      <dgm:prSet/>
      <dgm:spPr/>
      <dgm:t>
        <a:bodyPr/>
        <a:lstStyle/>
        <a:p>
          <a:endParaRPr lang="ru-RU"/>
        </a:p>
      </dgm:t>
    </dgm:pt>
    <dgm:pt modelId="{DD568852-3E23-4456-84FD-DF0D32019D10}" type="sibTrans" cxnId="{4F9DC868-3550-4C23-9EFB-59A2FAD366F3}">
      <dgm:prSet/>
      <dgm:spPr/>
      <dgm:t>
        <a:bodyPr/>
        <a:lstStyle/>
        <a:p>
          <a:endParaRPr lang="ru-RU"/>
        </a:p>
      </dgm:t>
    </dgm:pt>
    <dgm:pt modelId="{11FB49A8-CBBB-4520-98C5-C7794BB89AED}">
      <dgm:prSet phldrT="[Текст]"/>
      <dgm:spPr/>
      <dgm:t>
        <a:bodyPr/>
        <a:lstStyle/>
        <a:p>
          <a:r>
            <a:rPr lang="ru-RU" dirty="0"/>
            <a:t>регистрационные медсестры, </a:t>
          </a:r>
        </a:p>
      </dgm:t>
    </dgm:pt>
    <dgm:pt modelId="{306111B6-FFCE-433E-9424-E64E844B8B92}" type="parTrans" cxnId="{F6C863A4-B95D-4FEC-8C93-29B6F3FDAA24}">
      <dgm:prSet/>
      <dgm:spPr/>
      <dgm:t>
        <a:bodyPr/>
        <a:lstStyle/>
        <a:p>
          <a:endParaRPr lang="ru-RU"/>
        </a:p>
      </dgm:t>
    </dgm:pt>
    <dgm:pt modelId="{D68AEA7A-C7B6-4951-A8C8-9CA341355801}" type="sibTrans" cxnId="{F6C863A4-B95D-4FEC-8C93-29B6F3FDAA24}">
      <dgm:prSet/>
      <dgm:spPr/>
      <dgm:t>
        <a:bodyPr/>
        <a:lstStyle/>
        <a:p>
          <a:endParaRPr lang="ru-RU"/>
        </a:p>
      </dgm:t>
    </dgm:pt>
    <dgm:pt modelId="{D186D7D5-DFD8-45A6-AAFB-687F2C4F6151}">
      <dgm:prSet phldrT="[Текст]"/>
      <dgm:spPr/>
      <dgm:t>
        <a:bodyPr/>
        <a:lstStyle/>
        <a:p>
          <a:r>
            <a:rPr lang="ru-RU" dirty="0"/>
            <a:t>медсестры в области длительного ухода;</a:t>
          </a:r>
        </a:p>
      </dgm:t>
    </dgm:pt>
    <dgm:pt modelId="{927D6989-EC99-4148-B522-42ACD733C312}" type="parTrans" cxnId="{7880CF69-2FC0-4AC7-BDEE-39C41B8C9ACF}">
      <dgm:prSet/>
      <dgm:spPr/>
      <dgm:t>
        <a:bodyPr/>
        <a:lstStyle/>
        <a:p>
          <a:endParaRPr lang="ru-RU"/>
        </a:p>
      </dgm:t>
    </dgm:pt>
    <dgm:pt modelId="{1F644420-3D9A-42F4-9851-B672DA516181}" type="sibTrans" cxnId="{7880CF69-2FC0-4AC7-BDEE-39C41B8C9ACF}">
      <dgm:prSet/>
      <dgm:spPr/>
      <dgm:t>
        <a:bodyPr/>
        <a:lstStyle/>
        <a:p>
          <a:endParaRPr lang="ru-RU"/>
        </a:p>
      </dgm:t>
    </dgm:pt>
    <dgm:pt modelId="{59B8A921-70DE-4EBD-A6AB-5167E0886108}">
      <dgm:prSet phldrT="[Текст]"/>
      <dgm:spPr/>
      <dgm:t>
        <a:bodyPr/>
        <a:lstStyle/>
        <a:p>
          <a:r>
            <a:rPr lang="ru-RU" b="1" dirty="0"/>
            <a:t>Россия</a:t>
          </a:r>
        </a:p>
      </dgm:t>
    </dgm:pt>
    <dgm:pt modelId="{F9D593F3-A7DC-4F87-90D2-433CEA58DA89}" type="parTrans" cxnId="{6D93AE14-564A-42DF-B6F1-058FE4AE3AEB}">
      <dgm:prSet/>
      <dgm:spPr/>
      <dgm:t>
        <a:bodyPr/>
        <a:lstStyle/>
        <a:p>
          <a:endParaRPr lang="ru-RU"/>
        </a:p>
      </dgm:t>
    </dgm:pt>
    <dgm:pt modelId="{431AB675-5B10-4820-8A5D-6B683FFEBE7C}" type="sibTrans" cxnId="{6D93AE14-564A-42DF-B6F1-058FE4AE3AEB}">
      <dgm:prSet/>
      <dgm:spPr/>
      <dgm:t>
        <a:bodyPr/>
        <a:lstStyle/>
        <a:p>
          <a:endParaRPr lang="ru-RU"/>
        </a:p>
      </dgm:t>
    </dgm:pt>
    <dgm:pt modelId="{6451E5AC-EC93-409B-9C19-73A8DD79AE2A}">
      <dgm:prSet phldrT="[Текст]"/>
      <dgm:spPr/>
      <dgm:t>
        <a:bodyPr/>
        <a:lstStyle/>
        <a:p>
          <a:r>
            <a:rPr lang="ru-RU" dirty="0"/>
            <a:t>медсестры в области анестезиологии и реаниматологии;</a:t>
          </a:r>
        </a:p>
      </dgm:t>
    </dgm:pt>
    <dgm:pt modelId="{9A76713B-A642-4B26-9AAF-4748F74D7058}" type="parTrans" cxnId="{20F76D34-2C19-4620-A0BD-EAE05B34B449}">
      <dgm:prSet/>
      <dgm:spPr/>
      <dgm:t>
        <a:bodyPr/>
        <a:lstStyle/>
        <a:p>
          <a:endParaRPr lang="ru-RU"/>
        </a:p>
      </dgm:t>
    </dgm:pt>
    <dgm:pt modelId="{4616CC75-EE45-4E4A-8B17-D30B5A04E354}" type="sibTrans" cxnId="{20F76D34-2C19-4620-A0BD-EAE05B34B449}">
      <dgm:prSet/>
      <dgm:spPr/>
      <dgm:t>
        <a:bodyPr/>
        <a:lstStyle/>
        <a:p>
          <a:endParaRPr lang="ru-RU"/>
        </a:p>
      </dgm:t>
    </dgm:pt>
    <dgm:pt modelId="{24FE2F57-043C-40E4-9970-17482B8CDC24}">
      <dgm:prSet phldrT="[Текст]"/>
      <dgm:spPr/>
      <dgm:t>
        <a:bodyPr/>
        <a:lstStyle/>
        <a:p>
          <a:r>
            <a:rPr lang="ru-RU" dirty="0"/>
            <a:t>медицинские сестры в области ВМП.</a:t>
          </a:r>
        </a:p>
      </dgm:t>
    </dgm:pt>
    <dgm:pt modelId="{DAB3FDEB-06B0-4DB6-8398-6664EDEDC613}" type="parTrans" cxnId="{C6B84553-F861-4F65-ABE0-8EF44D437080}">
      <dgm:prSet/>
      <dgm:spPr/>
      <dgm:t>
        <a:bodyPr/>
        <a:lstStyle/>
        <a:p>
          <a:endParaRPr lang="ru-RU"/>
        </a:p>
      </dgm:t>
    </dgm:pt>
    <dgm:pt modelId="{4293DF42-A41C-49EB-BA49-3FEF72C6F3CE}" type="sibTrans" cxnId="{C6B84553-F861-4F65-ABE0-8EF44D437080}">
      <dgm:prSet/>
      <dgm:spPr/>
      <dgm:t>
        <a:bodyPr/>
        <a:lstStyle/>
        <a:p>
          <a:endParaRPr lang="ru-RU"/>
        </a:p>
      </dgm:t>
    </dgm:pt>
    <dgm:pt modelId="{E986F135-6B19-4CB1-8EAB-6FE95A3386C6}">
      <dgm:prSet/>
      <dgm:spPr/>
      <dgm:t>
        <a:bodyPr/>
        <a:lstStyle/>
        <a:p>
          <a:r>
            <a:rPr lang="ru-RU" dirty="0"/>
            <a:t>медсестры по интенсивному уходу, </a:t>
          </a:r>
        </a:p>
      </dgm:t>
    </dgm:pt>
    <dgm:pt modelId="{802CF25A-13A7-458E-A30D-C00B8AA677CE}" type="parTrans" cxnId="{EA9DAD89-55A7-4518-99FE-09D158324042}">
      <dgm:prSet/>
      <dgm:spPr/>
      <dgm:t>
        <a:bodyPr/>
        <a:lstStyle/>
        <a:p>
          <a:endParaRPr lang="ru-RU"/>
        </a:p>
      </dgm:t>
    </dgm:pt>
    <dgm:pt modelId="{8A8A9483-F420-4657-90B4-840F56211320}" type="sibTrans" cxnId="{EA9DAD89-55A7-4518-99FE-09D158324042}">
      <dgm:prSet/>
      <dgm:spPr/>
      <dgm:t>
        <a:bodyPr/>
        <a:lstStyle/>
        <a:p>
          <a:endParaRPr lang="ru-RU"/>
        </a:p>
      </dgm:t>
    </dgm:pt>
    <dgm:pt modelId="{0159FD6B-0C7F-439A-97B6-A5B2C982B188}">
      <dgm:prSet/>
      <dgm:spPr/>
      <dgm:t>
        <a:bodyPr/>
        <a:lstStyle/>
        <a:p>
          <a:r>
            <a:rPr lang="ru-RU" dirty="0"/>
            <a:t>медсестры по критическому уходу (интенсивный уход при неотложных состояниях);</a:t>
          </a:r>
        </a:p>
      </dgm:t>
    </dgm:pt>
    <dgm:pt modelId="{5FCA7E78-215F-47A1-A82D-86120CA862AE}" type="parTrans" cxnId="{9877167D-97AB-4CE8-B50D-1137ADEF9063}">
      <dgm:prSet/>
      <dgm:spPr/>
      <dgm:t>
        <a:bodyPr/>
        <a:lstStyle/>
        <a:p>
          <a:endParaRPr lang="ru-RU"/>
        </a:p>
      </dgm:t>
    </dgm:pt>
    <dgm:pt modelId="{7B3D27D5-ABBB-4E8E-BFD8-D743AAC5F175}" type="sibTrans" cxnId="{9877167D-97AB-4CE8-B50D-1137ADEF9063}">
      <dgm:prSet/>
      <dgm:spPr/>
      <dgm:t>
        <a:bodyPr/>
        <a:lstStyle/>
        <a:p>
          <a:endParaRPr lang="ru-RU"/>
        </a:p>
      </dgm:t>
    </dgm:pt>
    <dgm:pt modelId="{DCFB2AFC-29C1-4A9D-B992-482CEBE1C8CA}">
      <dgm:prSet/>
      <dgm:spPr/>
      <dgm:t>
        <a:bodyPr/>
        <a:lstStyle/>
        <a:p>
          <a:r>
            <a:rPr lang="ru-RU" dirty="0"/>
            <a:t>гериатрические медсестры; </a:t>
          </a:r>
        </a:p>
      </dgm:t>
    </dgm:pt>
    <dgm:pt modelId="{BB4F440E-A819-4D58-9D99-9C74BC381796}" type="parTrans" cxnId="{C01D2A2A-985A-424F-A6A5-93A6A450A8F1}">
      <dgm:prSet/>
      <dgm:spPr/>
      <dgm:t>
        <a:bodyPr/>
        <a:lstStyle/>
        <a:p>
          <a:endParaRPr lang="ru-RU"/>
        </a:p>
      </dgm:t>
    </dgm:pt>
    <dgm:pt modelId="{64A23AA0-70CF-4A89-97CB-7B8086B67207}" type="sibTrans" cxnId="{C01D2A2A-985A-424F-A6A5-93A6A450A8F1}">
      <dgm:prSet/>
      <dgm:spPr/>
      <dgm:t>
        <a:bodyPr/>
        <a:lstStyle/>
        <a:p>
          <a:endParaRPr lang="ru-RU"/>
        </a:p>
      </dgm:t>
    </dgm:pt>
    <dgm:pt modelId="{2C5DB789-E44A-4A4C-800C-2ACC9D7F7B6E}">
      <dgm:prSet/>
      <dgm:spPr/>
      <dgm:t>
        <a:bodyPr/>
        <a:lstStyle/>
        <a:p>
          <a:r>
            <a:rPr lang="ru-RU" dirty="0"/>
            <a:t>Послеоперационные медсестры;, </a:t>
          </a:r>
        </a:p>
      </dgm:t>
    </dgm:pt>
    <dgm:pt modelId="{A6F47FCD-D1CD-4E57-8AD7-6A66A9703429}" type="parTrans" cxnId="{CEF0E19B-CE85-4AE7-B414-748A548A86BF}">
      <dgm:prSet/>
      <dgm:spPr/>
      <dgm:t>
        <a:bodyPr/>
        <a:lstStyle/>
        <a:p>
          <a:endParaRPr lang="ru-RU"/>
        </a:p>
      </dgm:t>
    </dgm:pt>
    <dgm:pt modelId="{95BB5554-B271-4187-8586-753D17954DC8}" type="sibTrans" cxnId="{CEF0E19B-CE85-4AE7-B414-748A548A86BF}">
      <dgm:prSet/>
      <dgm:spPr/>
      <dgm:t>
        <a:bodyPr/>
        <a:lstStyle/>
        <a:p>
          <a:endParaRPr lang="ru-RU"/>
        </a:p>
      </dgm:t>
    </dgm:pt>
    <dgm:pt modelId="{29754B09-A3F1-4D20-8852-6A0EFD489984}">
      <dgm:prSet/>
      <dgm:spPr/>
      <dgm:t>
        <a:bodyPr/>
        <a:lstStyle/>
        <a:p>
          <a:r>
            <a:rPr lang="ru-RU" dirty="0"/>
            <a:t>медсестры-консультанты;</a:t>
          </a:r>
        </a:p>
      </dgm:t>
    </dgm:pt>
    <dgm:pt modelId="{91D7BC39-F2D3-42B3-8C8C-BF68179A3F5C}" type="parTrans" cxnId="{772D17EB-DA45-4AA7-BDFF-911E407FF0D1}">
      <dgm:prSet/>
      <dgm:spPr/>
      <dgm:t>
        <a:bodyPr/>
        <a:lstStyle/>
        <a:p>
          <a:endParaRPr lang="ru-RU"/>
        </a:p>
      </dgm:t>
    </dgm:pt>
    <dgm:pt modelId="{D4F1C75D-6FE5-468C-A13D-4A6FEA4B8F73}" type="sibTrans" cxnId="{772D17EB-DA45-4AA7-BDFF-911E407FF0D1}">
      <dgm:prSet/>
      <dgm:spPr/>
      <dgm:t>
        <a:bodyPr/>
        <a:lstStyle/>
        <a:p>
          <a:endParaRPr lang="ru-RU"/>
        </a:p>
      </dgm:t>
    </dgm:pt>
    <dgm:pt modelId="{D51E9ADB-2355-4C9C-81A1-821066541346}">
      <dgm:prSet phldrT="[Текст]"/>
      <dgm:spPr/>
      <dgm:t>
        <a:bodyPr/>
        <a:lstStyle/>
        <a:p>
          <a:r>
            <a:rPr lang="ru-RU" dirty="0"/>
            <a:t>медсестры отделений интенсивной терапии;</a:t>
          </a:r>
        </a:p>
      </dgm:t>
    </dgm:pt>
    <dgm:pt modelId="{D0BD28C1-F143-4F68-A313-495BD153E072}" type="parTrans" cxnId="{95847E88-8412-4A82-AD72-2190F75E5D64}">
      <dgm:prSet/>
      <dgm:spPr/>
      <dgm:t>
        <a:bodyPr/>
        <a:lstStyle/>
        <a:p>
          <a:endParaRPr lang="ru-RU"/>
        </a:p>
      </dgm:t>
    </dgm:pt>
    <dgm:pt modelId="{AC2A1001-660D-4123-90A8-8995709792EF}" type="sibTrans" cxnId="{95847E88-8412-4A82-AD72-2190F75E5D64}">
      <dgm:prSet/>
      <dgm:spPr/>
      <dgm:t>
        <a:bodyPr/>
        <a:lstStyle/>
        <a:p>
          <a:endParaRPr lang="ru-RU"/>
        </a:p>
      </dgm:t>
    </dgm:pt>
    <dgm:pt modelId="{C9474C90-408F-4B80-B9D6-F27FA82F62C5}">
      <dgm:prSet phldrT="[Текст]"/>
      <dgm:spPr/>
      <dgm:t>
        <a:bodyPr/>
        <a:lstStyle/>
        <a:p>
          <a:r>
            <a:rPr lang="ru-RU" dirty="0"/>
            <a:t>медсестры ПМСП;</a:t>
          </a:r>
        </a:p>
      </dgm:t>
    </dgm:pt>
    <dgm:pt modelId="{C14D0B10-34E3-44DA-9518-E706EFE2EBCA}" type="parTrans" cxnId="{A471E7E5-FF41-480D-9A98-A7E3F67A86B1}">
      <dgm:prSet/>
      <dgm:spPr/>
      <dgm:t>
        <a:bodyPr/>
        <a:lstStyle/>
        <a:p>
          <a:endParaRPr lang="ru-RU"/>
        </a:p>
      </dgm:t>
    </dgm:pt>
    <dgm:pt modelId="{7A177B52-2965-4E93-A837-B68F36805695}" type="sibTrans" cxnId="{A471E7E5-FF41-480D-9A98-A7E3F67A86B1}">
      <dgm:prSet/>
      <dgm:spPr/>
      <dgm:t>
        <a:bodyPr/>
        <a:lstStyle/>
        <a:p>
          <a:endParaRPr lang="ru-RU"/>
        </a:p>
      </dgm:t>
    </dgm:pt>
    <dgm:pt modelId="{1ED9ECA7-E485-48EE-B8A7-121D678605D5}">
      <dgm:prSet phldrT="[Текст]"/>
      <dgm:spPr/>
      <dgm:t>
        <a:bodyPr/>
        <a:lstStyle/>
        <a:p>
          <a:r>
            <a:rPr lang="ru-RU" dirty="0"/>
            <a:t>медсестры общей врачебной практики;</a:t>
          </a:r>
        </a:p>
      </dgm:t>
    </dgm:pt>
    <dgm:pt modelId="{F7E34091-2C85-487F-AF49-533AAFF14881}" type="parTrans" cxnId="{BBA70D12-0F77-4AC0-A582-F34E9276AD1D}">
      <dgm:prSet/>
      <dgm:spPr/>
      <dgm:t>
        <a:bodyPr/>
        <a:lstStyle/>
        <a:p>
          <a:endParaRPr lang="ru-RU"/>
        </a:p>
      </dgm:t>
    </dgm:pt>
    <dgm:pt modelId="{05C6769D-E0FA-4E21-BFC1-E966201D5354}" type="sibTrans" cxnId="{BBA70D12-0F77-4AC0-A582-F34E9276AD1D}">
      <dgm:prSet/>
      <dgm:spPr/>
      <dgm:t>
        <a:bodyPr/>
        <a:lstStyle/>
        <a:p>
          <a:endParaRPr lang="ru-RU"/>
        </a:p>
      </dgm:t>
    </dgm:pt>
    <dgm:pt modelId="{E9AF6368-DB0C-40BF-8240-32F67E4C4BC6}">
      <dgm:prSet phldrT="[Текст]"/>
      <dgm:spPr/>
      <dgm:t>
        <a:bodyPr/>
        <a:lstStyle/>
        <a:p>
          <a:r>
            <a:rPr lang="ru-RU" dirty="0"/>
            <a:t>медсестры в области профилактики;</a:t>
          </a:r>
        </a:p>
      </dgm:t>
    </dgm:pt>
    <dgm:pt modelId="{72D9D3B0-8AE5-42D1-8747-3BF22C165668}" type="parTrans" cxnId="{54D0BEFA-BB43-4922-B4AB-40B3F6F41182}">
      <dgm:prSet/>
      <dgm:spPr/>
      <dgm:t>
        <a:bodyPr/>
        <a:lstStyle/>
        <a:p>
          <a:endParaRPr lang="ru-RU"/>
        </a:p>
      </dgm:t>
    </dgm:pt>
    <dgm:pt modelId="{7D606D85-7FB3-40C9-B0B5-1424DDA62317}" type="sibTrans" cxnId="{54D0BEFA-BB43-4922-B4AB-40B3F6F41182}">
      <dgm:prSet/>
      <dgm:spPr/>
      <dgm:t>
        <a:bodyPr/>
        <a:lstStyle/>
        <a:p>
          <a:endParaRPr lang="ru-RU"/>
        </a:p>
      </dgm:t>
    </dgm:pt>
    <dgm:pt modelId="{C196D1E0-D5DA-4756-8A7F-647119D3906B}">
      <dgm:prSet phldrT="[Текст]"/>
      <dgm:spPr/>
      <dgm:t>
        <a:bodyPr/>
        <a:lstStyle/>
        <a:p>
          <a:r>
            <a:rPr lang="ru-RU" dirty="0"/>
            <a:t>медсестры в области реабилитации;</a:t>
          </a:r>
        </a:p>
      </dgm:t>
    </dgm:pt>
    <dgm:pt modelId="{3AED8F28-D047-44EF-95D2-B8C87688A9A7}" type="parTrans" cxnId="{A38EA7D5-CF39-44EB-AA40-8C7B92078AF4}">
      <dgm:prSet/>
      <dgm:spPr/>
      <dgm:t>
        <a:bodyPr/>
        <a:lstStyle/>
        <a:p>
          <a:endParaRPr lang="ru-RU"/>
        </a:p>
      </dgm:t>
    </dgm:pt>
    <dgm:pt modelId="{486AF790-BF65-4A32-A8BF-5726F3FF2F23}" type="sibTrans" cxnId="{A38EA7D5-CF39-44EB-AA40-8C7B92078AF4}">
      <dgm:prSet/>
      <dgm:spPr/>
      <dgm:t>
        <a:bodyPr/>
        <a:lstStyle/>
        <a:p>
          <a:endParaRPr lang="ru-RU"/>
        </a:p>
      </dgm:t>
    </dgm:pt>
    <dgm:pt modelId="{B2E739EA-C949-4430-8652-764293F3F808}">
      <dgm:prSet phldrT="[Текст]"/>
      <dgm:spPr/>
      <dgm:t>
        <a:bodyPr/>
        <a:lstStyle/>
        <a:p>
          <a:r>
            <a:rPr lang="ru-RU" dirty="0"/>
            <a:t>медсестры в области паллиативной помощи;</a:t>
          </a:r>
        </a:p>
      </dgm:t>
    </dgm:pt>
    <dgm:pt modelId="{6450740C-9144-4188-99B5-516B36DA4212}" type="parTrans" cxnId="{9B5F9993-B426-4D13-887A-845679113B4E}">
      <dgm:prSet/>
      <dgm:spPr/>
      <dgm:t>
        <a:bodyPr/>
        <a:lstStyle/>
        <a:p>
          <a:endParaRPr lang="ru-RU"/>
        </a:p>
      </dgm:t>
    </dgm:pt>
    <dgm:pt modelId="{57A8E9BC-BBD2-4A4B-8360-C368AC138965}" type="sibTrans" cxnId="{9B5F9993-B426-4D13-887A-845679113B4E}">
      <dgm:prSet/>
      <dgm:spPr/>
      <dgm:t>
        <a:bodyPr/>
        <a:lstStyle/>
        <a:p>
          <a:endParaRPr lang="ru-RU"/>
        </a:p>
      </dgm:t>
    </dgm:pt>
    <dgm:pt modelId="{B10EF41F-8B5A-4D63-8F9C-5C9D8A667D47}">
      <dgm:prSet/>
      <dgm:spPr/>
      <dgm:t>
        <a:bodyPr/>
        <a:lstStyle/>
        <a:p>
          <a:r>
            <a:rPr lang="ru-RU" dirty="0"/>
            <a:t>медсестры по уходу за новорожденным;</a:t>
          </a:r>
        </a:p>
      </dgm:t>
    </dgm:pt>
    <dgm:pt modelId="{6349132E-5F84-4DCB-BF62-0300D55A6F72}" type="parTrans" cxnId="{A5D3C48B-7F81-4A20-B634-1E4BE0C1B48F}">
      <dgm:prSet/>
      <dgm:spPr/>
      <dgm:t>
        <a:bodyPr/>
        <a:lstStyle/>
        <a:p>
          <a:endParaRPr lang="ru-RU"/>
        </a:p>
      </dgm:t>
    </dgm:pt>
    <dgm:pt modelId="{850565E9-613A-4B68-80DF-BFC8AA39BF06}" type="sibTrans" cxnId="{A5D3C48B-7F81-4A20-B634-1E4BE0C1B48F}">
      <dgm:prSet/>
      <dgm:spPr/>
      <dgm:t>
        <a:bodyPr/>
        <a:lstStyle/>
        <a:p>
          <a:endParaRPr lang="ru-RU"/>
        </a:p>
      </dgm:t>
    </dgm:pt>
    <dgm:pt modelId="{7463ABF0-FD0C-41BA-8177-71A19C8DF427}">
      <dgm:prSet phldrT="[Текст]"/>
      <dgm:spPr/>
      <dgm:t>
        <a:bodyPr/>
        <a:lstStyle/>
        <a:p>
          <a:r>
            <a:rPr lang="ru-RU" dirty="0"/>
            <a:t>медицинские сестры в области ВМП.</a:t>
          </a:r>
        </a:p>
      </dgm:t>
    </dgm:pt>
    <dgm:pt modelId="{36025647-93E1-4E21-9E27-00BDD48B7A06}" type="parTrans" cxnId="{6253DDD3-C309-4D9D-8C21-D1A834B43FE9}">
      <dgm:prSet/>
      <dgm:spPr/>
      <dgm:t>
        <a:bodyPr/>
        <a:lstStyle/>
        <a:p>
          <a:endParaRPr lang="ru-RU"/>
        </a:p>
      </dgm:t>
    </dgm:pt>
    <dgm:pt modelId="{B4E1AE4A-FFA3-4644-8612-AD3F8965AD74}" type="sibTrans" cxnId="{6253DDD3-C309-4D9D-8C21-D1A834B43FE9}">
      <dgm:prSet/>
      <dgm:spPr/>
      <dgm:t>
        <a:bodyPr/>
        <a:lstStyle/>
        <a:p>
          <a:endParaRPr lang="ru-RU"/>
        </a:p>
      </dgm:t>
    </dgm:pt>
    <dgm:pt modelId="{E27CFF27-478F-4F8B-9DD3-A14A7488EF74}" type="pres">
      <dgm:prSet presAssocID="{DB9EB353-2490-4035-A22A-C1E9DC2F7F09}" presName="Name0" presStyleCnt="0">
        <dgm:presLayoutVars>
          <dgm:dir/>
          <dgm:animLvl val="lvl"/>
          <dgm:resizeHandles val="exact"/>
        </dgm:presLayoutVars>
      </dgm:prSet>
      <dgm:spPr/>
    </dgm:pt>
    <dgm:pt modelId="{AF6B9586-D78E-4A3F-84D1-1C5B4D23FC8E}" type="pres">
      <dgm:prSet presAssocID="{E539D35A-DF5F-481D-9E7F-4690B61ED238}" presName="composite" presStyleCnt="0"/>
      <dgm:spPr/>
    </dgm:pt>
    <dgm:pt modelId="{4581FA9B-5A1C-4D05-835B-043071AF30CD}" type="pres">
      <dgm:prSet presAssocID="{E539D35A-DF5F-481D-9E7F-4690B61ED23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8E58555-0FED-499A-A8E0-6324E9B27A9C}" type="pres">
      <dgm:prSet presAssocID="{E539D35A-DF5F-481D-9E7F-4690B61ED238}" presName="desTx" presStyleLbl="alignAccFollowNode1" presStyleIdx="0" presStyleCnt="2">
        <dgm:presLayoutVars>
          <dgm:bulletEnabled val="1"/>
        </dgm:presLayoutVars>
      </dgm:prSet>
      <dgm:spPr/>
    </dgm:pt>
    <dgm:pt modelId="{CFD7F887-8996-46D7-A6EC-026C047DF0DE}" type="pres">
      <dgm:prSet presAssocID="{DD568852-3E23-4456-84FD-DF0D32019D10}" presName="space" presStyleCnt="0"/>
      <dgm:spPr/>
    </dgm:pt>
    <dgm:pt modelId="{0AE05DCF-2155-423C-86E3-2DEE83642EFB}" type="pres">
      <dgm:prSet presAssocID="{59B8A921-70DE-4EBD-A6AB-5167E0886108}" presName="composite" presStyleCnt="0"/>
      <dgm:spPr/>
    </dgm:pt>
    <dgm:pt modelId="{9EDE7F1E-24B5-461C-B5FE-2C4514B209BA}" type="pres">
      <dgm:prSet presAssocID="{59B8A921-70DE-4EBD-A6AB-5167E088610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10B4C73-452D-4747-8B0B-46FB596CF295}" type="pres">
      <dgm:prSet presAssocID="{59B8A921-70DE-4EBD-A6AB-5167E088610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6B84553-F861-4F65-ABE0-8EF44D437080}" srcId="{59B8A921-70DE-4EBD-A6AB-5167E0886108}" destId="{24FE2F57-043C-40E4-9970-17482B8CDC24}" srcOrd="7" destOrd="0" parTransId="{DAB3FDEB-06B0-4DB6-8398-6664EDEDC613}" sibTransId="{4293DF42-A41C-49EB-BA49-3FEF72C6F3CE}"/>
    <dgm:cxn modelId="{C01D2A2A-985A-424F-A6A5-93A6A450A8F1}" srcId="{E539D35A-DF5F-481D-9E7F-4690B61ED238}" destId="{DCFB2AFC-29C1-4A9D-B992-482CEBE1C8CA}" srcOrd="4" destOrd="0" parTransId="{BB4F440E-A819-4D58-9D99-9C74BC381796}" sibTransId="{64A23AA0-70CF-4A89-97CB-7B8086B67207}"/>
    <dgm:cxn modelId="{4F9DC868-3550-4C23-9EFB-59A2FAD366F3}" srcId="{DB9EB353-2490-4035-A22A-C1E9DC2F7F09}" destId="{E539D35A-DF5F-481D-9E7F-4690B61ED238}" srcOrd="0" destOrd="0" parTransId="{C4F95B60-DE79-4DB2-8679-3948021EE2DB}" sibTransId="{DD568852-3E23-4456-84FD-DF0D32019D10}"/>
    <dgm:cxn modelId="{F6C863A4-B95D-4FEC-8C93-29B6F3FDAA24}" srcId="{E539D35A-DF5F-481D-9E7F-4690B61ED238}" destId="{11FB49A8-CBBB-4520-98C5-C7794BB89AED}" srcOrd="0" destOrd="0" parTransId="{306111B6-FFCE-433E-9424-E64E844B8B92}" sibTransId="{D68AEA7A-C7B6-4951-A8C8-9CA341355801}"/>
    <dgm:cxn modelId="{A5D3C48B-7F81-4A20-B634-1E4BE0C1B48F}" srcId="{E539D35A-DF5F-481D-9E7F-4690B61ED238}" destId="{B10EF41F-8B5A-4D63-8F9C-5C9D8A667D47}" srcOrd="2" destOrd="0" parTransId="{6349132E-5F84-4DCB-BF62-0300D55A6F72}" sibTransId="{850565E9-613A-4B68-80DF-BFC8AA39BF06}"/>
    <dgm:cxn modelId="{A38EA7D5-CF39-44EB-AA40-8C7B92078AF4}" srcId="{59B8A921-70DE-4EBD-A6AB-5167E0886108}" destId="{C196D1E0-D5DA-4756-8A7F-647119D3906B}" srcOrd="5" destOrd="0" parTransId="{3AED8F28-D047-44EF-95D2-B8C87688A9A7}" sibTransId="{486AF790-BF65-4A32-A8BF-5726F3FF2F23}"/>
    <dgm:cxn modelId="{DF965EAB-830D-4297-8B25-4E7834A124CD}" type="presOf" srcId="{24FE2F57-043C-40E4-9970-17482B8CDC24}" destId="{F10B4C73-452D-4747-8B0B-46FB596CF295}" srcOrd="0" destOrd="7" presId="urn:microsoft.com/office/officeart/2005/8/layout/hList1"/>
    <dgm:cxn modelId="{281DEFAB-3404-4EA3-B784-04F3C44A1D8C}" type="presOf" srcId="{E9AF6368-DB0C-40BF-8240-32F67E4C4BC6}" destId="{F10B4C73-452D-4747-8B0B-46FB596CF295}" srcOrd="0" destOrd="4" presId="urn:microsoft.com/office/officeart/2005/8/layout/hList1"/>
    <dgm:cxn modelId="{6253DDD3-C309-4D9D-8C21-D1A834B43FE9}" srcId="{E539D35A-DF5F-481D-9E7F-4690B61ED238}" destId="{7463ABF0-FD0C-41BA-8177-71A19C8DF427}" srcOrd="8" destOrd="0" parTransId="{36025647-93E1-4E21-9E27-00BDD48B7A06}" sibTransId="{B4E1AE4A-FFA3-4644-8612-AD3F8965AD74}"/>
    <dgm:cxn modelId="{CEF0E19B-CE85-4AE7-B414-748A548A86BF}" srcId="{E539D35A-DF5F-481D-9E7F-4690B61ED238}" destId="{2C5DB789-E44A-4A4C-800C-2ACC9D7F7B6E}" srcOrd="5" destOrd="0" parTransId="{A6F47FCD-D1CD-4E57-8AD7-6A66A9703429}" sibTransId="{95BB5554-B271-4187-8586-753D17954DC8}"/>
    <dgm:cxn modelId="{20F76D34-2C19-4620-A0BD-EAE05B34B449}" srcId="{59B8A921-70DE-4EBD-A6AB-5167E0886108}" destId="{6451E5AC-EC93-409B-9C19-73A8DD79AE2A}" srcOrd="0" destOrd="0" parTransId="{9A76713B-A642-4B26-9AAF-4748F74D7058}" sibTransId="{4616CC75-EE45-4E4A-8B17-D30B5A04E354}"/>
    <dgm:cxn modelId="{71F4110D-1B1A-4F35-AD1B-BA18229F52DB}" type="presOf" srcId="{1ED9ECA7-E485-48EE-B8A7-121D678605D5}" destId="{F10B4C73-452D-4747-8B0B-46FB596CF295}" srcOrd="0" destOrd="3" presId="urn:microsoft.com/office/officeart/2005/8/layout/hList1"/>
    <dgm:cxn modelId="{EA9DAD89-55A7-4518-99FE-09D158324042}" srcId="{E539D35A-DF5F-481D-9E7F-4690B61ED238}" destId="{E986F135-6B19-4CB1-8EAB-6FE95A3386C6}" srcOrd="1" destOrd="0" parTransId="{802CF25A-13A7-458E-A30D-C00B8AA677CE}" sibTransId="{8A8A9483-F420-4657-90B4-840F56211320}"/>
    <dgm:cxn modelId="{D01506E4-5C5E-4614-A3FA-B6AC574BD6FC}" type="presOf" srcId="{C9474C90-408F-4B80-B9D6-F27FA82F62C5}" destId="{F10B4C73-452D-4747-8B0B-46FB596CF295}" srcOrd="0" destOrd="2" presId="urn:microsoft.com/office/officeart/2005/8/layout/hList1"/>
    <dgm:cxn modelId="{9B5F9993-B426-4D13-887A-845679113B4E}" srcId="{59B8A921-70DE-4EBD-A6AB-5167E0886108}" destId="{B2E739EA-C949-4430-8652-764293F3F808}" srcOrd="6" destOrd="0" parTransId="{6450740C-9144-4188-99B5-516B36DA4212}" sibTransId="{57A8E9BC-BBD2-4A4B-8360-C368AC138965}"/>
    <dgm:cxn modelId="{E90575C9-5CB3-48F1-99C3-6A72BBC9A650}" type="presOf" srcId="{D51E9ADB-2355-4C9C-81A1-821066541346}" destId="{F10B4C73-452D-4747-8B0B-46FB596CF295}" srcOrd="0" destOrd="1" presId="urn:microsoft.com/office/officeart/2005/8/layout/hList1"/>
    <dgm:cxn modelId="{7880CF69-2FC0-4AC7-BDEE-39C41B8C9ACF}" srcId="{E539D35A-DF5F-481D-9E7F-4690B61ED238}" destId="{D186D7D5-DFD8-45A6-AAFB-687F2C4F6151}" srcOrd="7" destOrd="0" parTransId="{927D6989-EC99-4148-B522-42ACD733C312}" sibTransId="{1F644420-3D9A-42F4-9851-B672DA516181}"/>
    <dgm:cxn modelId="{379FDF09-68A4-4C58-8B3E-90D78591CB48}" type="presOf" srcId="{B10EF41F-8B5A-4D63-8F9C-5C9D8A667D47}" destId="{28E58555-0FED-499A-A8E0-6324E9B27A9C}" srcOrd="0" destOrd="2" presId="urn:microsoft.com/office/officeart/2005/8/layout/hList1"/>
    <dgm:cxn modelId="{0FE1912C-7F7F-4509-9017-23D01E6CA689}" type="presOf" srcId="{E539D35A-DF5F-481D-9E7F-4690B61ED238}" destId="{4581FA9B-5A1C-4D05-835B-043071AF30CD}" srcOrd="0" destOrd="0" presId="urn:microsoft.com/office/officeart/2005/8/layout/hList1"/>
    <dgm:cxn modelId="{772D17EB-DA45-4AA7-BDFF-911E407FF0D1}" srcId="{E539D35A-DF5F-481D-9E7F-4690B61ED238}" destId="{29754B09-A3F1-4D20-8852-6A0EFD489984}" srcOrd="6" destOrd="0" parTransId="{91D7BC39-F2D3-42B3-8C8C-BF68179A3F5C}" sibTransId="{D4F1C75D-6FE5-468C-A13D-4A6FEA4B8F73}"/>
    <dgm:cxn modelId="{4F5DD1E0-FC79-4F16-A2D4-41B506DD27FA}" type="presOf" srcId="{0159FD6B-0C7F-439A-97B6-A5B2C982B188}" destId="{28E58555-0FED-499A-A8E0-6324E9B27A9C}" srcOrd="0" destOrd="3" presId="urn:microsoft.com/office/officeart/2005/8/layout/hList1"/>
    <dgm:cxn modelId="{FE48EC2B-2D60-47F6-8172-CC39062F8350}" type="presOf" srcId="{2C5DB789-E44A-4A4C-800C-2ACC9D7F7B6E}" destId="{28E58555-0FED-499A-A8E0-6324E9B27A9C}" srcOrd="0" destOrd="5" presId="urn:microsoft.com/office/officeart/2005/8/layout/hList1"/>
    <dgm:cxn modelId="{BBA70D12-0F77-4AC0-A582-F34E9276AD1D}" srcId="{59B8A921-70DE-4EBD-A6AB-5167E0886108}" destId="{1ED9ECA7-E485-48EE-B8A7-121D678605D5}" srcOrd="3" destOrd="0" parTransId="{F7E34091-2C85-487F-AF49-533AAFF14881}" sibTransId="{05C6769D-E0FA-4E21-BFC1-E966201D5354}"/>
    <dgm:cxn modelId="{89F1ABC6-2F2B-405A-95D1-55EBACABCFB7}" type="presOf" srcId="{11FB49A8-CBBB-4520-98C5-C7794BB89AED}" destId="{28E58555-0FED-499A-A8E0-6324E9B27A9C}" srcOrd="0" destOrd="0" presId="urn:microsoft.com/office/officeart/2005/8/layout/hList1"/>
    <dgm:cxn modelId="{A471E7E5-FF41-480D-9A98-A7E3F67A86B1}" srcId="{59B8A921-70DE-4EBD-A6AB-5167E0886108}" destId="{C9474C90-408F-4B80-B9D6-F27FA82F62C5}" srcOrd="2" destOrd="0" parTransId="{C14D0B10-34E3-44DA-9518-E706EFE2EBCA}" sibTransId="{7A177B52-2965-4E93-A837-B68F36805695}"/>
    <dgm:cxn modelId="{F77204DE-1123-4F0B-AC6B-92912A72A52E}" type="presOf" srcId="{7463ABF0-FD0C-41BA-8177-71A19C8DF427}" destId="{28E58555-0FED-499A-A8E0-6324E9B27A9C}" srcOrd="0" destOrd="8" presId="urn:microsoft.com/office/officeart/2005/8/layout/hList1"/>
    <dgm:cxn modelId="{9877167D-97AB-4CE8-B50D-1137ADEF9063}" srcId="{E539D35A-DF5F-481D-9E7F-4690B61ED238}" destId="{0159FD6B-0C7F-439A-97B6-A5B2C982B188}" srcOrd="3" destOrd="0" parTransId="{5FCA7E78-215F-47A1-A82D-86120CA862AE}" sibTransId="{7B3D27D5-ABBB-4E8E-BFD8-D743AAC5F175}"/>
    <dgm:cxn modelId="{54D0BEFA-BB43-4922-B4AB-40B3F6F41182}" srcId="{59B8A921-70DE-4EBD-A6AB-5167E0886108}" destId="{E9AF6368-DB0C-40BF-8240-32F67E4C4BC6}" srcOrd="4" destOrd="0" parTransId="{72D9D3B0-8AE5-42D1-8747-3BF22C165668}" sibTransId="{7D606D85-7FB3-40C9-B0B5-1424DDA62317}"/>
    <dgm:cxn modelId="{EDA23763-325F-4E58-A04F-A21CF787DD05}" type="presOf" srcId="{B2E739EA-C949-4430-8652-764293F3F808}" destId="{F10B4C73-452D-4747-8B0B-46FB596CF295}" srcOrd="0" destOrd="6" presId="urn:microsoft.com/office/officeart/2005/8/layout/hList1"/>
    <dgm:cxn modelId="{462DF784-8D9B-476D-8E68-8B2FE45F9371}" type="presOf" srcId="{59B8A921-70DE-4EBD-A6AB-5167E0886108}" destId="{9EDE7F1E-24B5-461C-B5FE-2C4514B209BA}" srcOrd="0" destOrd="0" presId="urn:microsoft.com/office/officeart/2005/8/layout/hList1"/>
    <dgm:cxn modelId="{6D93AE14-564A-42DF-B6F1-058FE4AE3AEB}" srcId="{DB9EB353-2490-4035-A22A-C1E9DC2F7F09}" destId="{59B8A921-70DE-4EBD-A6AB-5167E0886108}" srcOrd="1" destOrd="0" parTransId="{F9D593F3-A7DC-4F87-90D2-433CEA58DA89}" sibTransId="{431AB675-5B10-4820-8A5D-6B683FFEBE7C}"/>
    <dgm:cxn modelId="{4C0C0078-A945-4E97-A7BE-9C657F5B0974}" type="presOf" srcId="{E986F135-6B19-4CB1-8EAB-6FE95A3386C6}" destId="{28E58555-0FED-499A-A8E0-6324E9B27A9C}" srcOrd="0" destOrd="1" presId="urn:microsoft.com/office/officeart/2005/8/layout/hList1"/>
    <dgm:cxn modelId="{8ACDF3F4-3410-4AD3-A91E-B0CAF2AE41BD}" type="presOf" srcId="{DB9EB353-2490-4035-A22A-C1E9DC2F7F09}" destId="{E27CFF27-478F-4F8B-9DD3-A14A7488EF74}" srcOrd="0" destOrd="0" presId="urn:microsoft.com/office/officeart/2005/8/layout/hList1"/>
    <dgm:cxn modelId="{45879500-C44C-40D8-85D4-3DAEC7C9B725}" type="presOf" srcId="{DCFB2AFC-29C1-4A9D-B992-482CEBE1C8CA}" destId="{28E58555-0FED-499A-A8E0-6324E9B27A9C}" srcOrd="0" destOrd="4" presId="urn:microsoft.com/office/officeart/2005/8/layout/hList1"/>
    <dgm:cxn modelId="{84AEA651-91DF-4B41-84CA-BA8493CD72E6}" type="presOf" srcId="{29754B09-A3F1-4D20-8852-6A0EFD489984}" destId="{28E58555-0FED-499A-A8E0-6324E9B27A9C}" srcOrd="0" destOrd="6" presId="urn:microsoft.com/office/officeart/2005/8/layout/hList1"/>
    <dgm:cxn modelId="{95847E88-8412-4A82-AD72-2190F75E5D64}" srcId="{59B8A921-70DE-4EBD-A6AB-5167E0886108}" destId="{D51E9ADB-2355-4C9C-81A1-821066541346}" srcOrd="1" destOrd="0" parTransId="{D0BD28C1-F143-4F68-A313-495BD153E072}" sibTransId="{AC2A1001-660D-4123-90A8-8995709792EF}"/>
    <dgm:cxn modelId="{65DF9D8A-EB7B-4F40-81E2-482739729C25}" type="presOf" srcId="{C196D1E0-D5DA-4756-8A7F-647119D3906B}" destId="{F10B4C73-452D-4747-8B0B-46FB596CF295}" srcOrd="0" destOrd="5" presId="urn:microsoft.com/office/officeart/2005/8/layout/hList1"/>
    <dgm:cxn modelId="{05B659D9-3480-47E2-A2BB-C5AE441CEA24}" type="presOf" srcId="{D186D7D5-DFD8-45A6-AAFB-687F2C4F6151}" destId="{28E58555-0FED-499A-A8E0-6324E9B27A9C}" srcOrd="0" destOrd="7" presId="urn:microsoft.com/office/officeart/2005/8/layout/hList1"/>
    <dgm:cxn modelId="{596F46EA-2FEA-4A3A-9D81-EB4E2708B4F5}" type="presOf" srcId="{6451E5AC-EC93-409B-9C19-73A8DD79AE2A}" destId="{F10B4C73-452D-4747-8B0B-46FB596CF295}" srcOrd="0" destOrd="0" presId="urn:microsoft.com/office/officeart/2005/8/layout/hList1"/>
    <dgm:cxn modelId="{F7BC4D3F-F808-4261-959D-328AA15A9C8A}" type="presParOf" srcId="{E27CFF27-478F-4F8B-9DD3-A14A7488EF74}" destId="{AF6B9586-D78E-4A3F-84D1-1C5B4D23FC8E}" srcOrd="0" destOrd="0" presId="urn:microsoft.com/office/officeart/2005/8/layout/hList1"/>
    <dgm:cxn modelId="{79840C9E-667F-4573-8182-9DBB7669BC03}" type="presParOf" srcId="{AF6B9586-D78E-4A3F-84D1-1C5B4D23FC8E}" destId="{4581FA9B-5A1C-4D05-835B-043071AF30CD}" srcOrd="0" destOrd="0" presId="urn:microsoft.com/office/officeart/2005/8/layout/hList1"/>
    <dgm:cxn modelId="{FE86476A-CC2A-4E71-B5DA-39BFD683C0F4}" type="presParOf" srcId="{AF6B9586-D78E-4A3F-84D1-1C5B4D23FC8E}" destId="{28E58555-0FED-499A-A8E0-6324E9B27A9C}" srcOrd="1" destOrd="0" presId="urn:microsoft.com/office/officeart/2005/8/layout/hList1"/>
    <dgm:cxn modelId="{33C05FF5-0A85-4D1D-8274-0B718AAA6641}" type="presParOf" srcId="{E27CFF27-478F-4F8B-9DD3-A14A7488EF74}" destId="{CFD7F887-8996-46D7-A6EC-026C047DF0DE}" srcOrd="1" destOrd="0" presId="urn:microsoft.com/office/officeart/2005/8/layout/hList1"/>
    <dgm:cxn modelId="{B0CF3D4A-D952-4A35-89AD-EF7922ECAF79}" type="presParOf" srcId="{E27CFF27-478F-4F8B-9DD3-A14A7488EF74}" destId="{0AE05DCF-2155-423C-86E3-2DEE83642EFB}" srcOrd="2" destOrd="0" presId="urn:microsoft.com/office/officeart/2005/8/layout/hList1"/>
    <dgm:cxn modelId="{89F35B83-8833-4B4F-BEF3-BCD49EF6F396}" type="presParOf" srcId="{0AE05DCF-2155-423C-86E3-2DEE83642EFB}" destId="{9EDE7F1E-24B5-461C-B5FE-2C4514B209BA}" srcOrd="0" destOrd="0" presId="urn:microsoft.com/office/officeart/2005/8/layout/hList1"/>
    <dgm:cxn modelId="{818B4029-01FE-4E18-85E9-C8DB4D4CE9CC}" type="presParOf" srcId="{0AE05DCF-2155-423C-86E3-2DEE83642EFB}" destId="{F10B4C73-452D-4747-8B0B-46FB596CF2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D643F0-13BA-4587-B166-397BBBEB56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85318F2-0545-4CD9-A55A-37507CE7D7D4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800" dirty="0"/>
            <a:t>Европейское образование</a:t>
          </a:r>
        </a:p>
      </dgm:t>
    </dgm:pt>
    <dgm:pt modelId="{C6A8928C-3A32-43F4-BB20-CE2E8AF2A89B}" type="parTrans" cxnId="{75733C6C-20A4-4F14-9E80-01096E1FF443}">
      <dgm:prSet/>
      <dgm:spPr/>
      <dgm:t>
        <a:bodyPr/>
        <a:lstStyle/>
        <a:p>
          <a:endParaRPr lang="ru-RU" sz="2400"/>
        </a:p>
      </dgm:t>
    </dgm:pt>
    <dgm:pt modelId="{CCF8B464-4EB2-4490-BE5A-E69F016D66DC}" type="sibTrans" cxnId="{75733C6C-20A4-4F14-9E80-01096E1FF443}">
      <dgm:prSet/>
      <dgm:spPr/>
      <dgm:t>
        <a:bodyPr/>
        <a:lstStyle/>
        <a:p>
          <a:endParaRPr lang="ru-RU" sz="2400"/>
        </a:p>
      </dgm:t>
    </dgm:pt>
    <dgm:pt modelId="{0143DEEB-06F9-4B7F-B74C-4C53A547A4C9}">
      <dgm:prSet phldrT="[Текст]" custT="1"/>
      <dgm:spPr/>
      <dgm:t>
        <a:bodyPr/>
        <a:lstStyle/>
        <a:p>
          <a:r>
            <a:rPr lang="ru-RU" sz="1600" dirty="0"/>
            <a:t>Переход на двухступенчатую систему высшего образования</a:t>
          </a:r>
        </a:p>
      </dgm:t>
    </dgm:pt>
    <dgm:pt modelId="{6F763659-8710-428A-8068-36BFA9ECCC4A}" type="parTrans" cxnId="{C3B4D46A-B3F8-4167-8392-1ED70E02D95F}">
      <dgm:prSet/>
      <dgm:spPr/>
      <dgm:t>
        <a:bodyPr/>
        <a:lstStyle/>
        <a:p>
          <a:endParaRPr lang="ru-RU" sz="2400"/>
        </a:p>
      </dgm:t>
    </dgm:pt>
    <dgm:pt modelId="{FAD6E2D2-4590-4C5C-9152-AFB7C89AB21F}" type="sibTrans" cxnId="{C3B4D46A-B3F8-4167-8392-1ED70E02D95F}">
      <dgm:prSet/>
      <dgm:spPr/>
      <dgm:t>
        <a:bodyPr/>
        <a:lstStyle/>
        <a:p>
          <a:endParaRPr lang="ru-RU" sz="2400"/>
        </a:p>
      </dgm:t>
    </dgm:pt>
    <dgm:pt modelId="{B34BBFCB-D221-4289-AC7B-C2D6912E0168}">
      <dgm:prSet phldrT="[Текст]" custT="1"/>
      <dgm:spPr/>
      <dgm:t>
        <a:bodyPr/>
        <a:lstStyle/>
        <a:p>
          <a:r>
            <a:rPr lang="ru-RU" sz="1600" dirty="0"/>
            <a:t>Внедрение часовых кредитов</a:t>
          </a:r>
        </a:p>
      </dgm:t>
    </dgm:pt>
    <dgm:pt modelId="{9B900553-6AC5-4A17-8B4E-0BEE427C285D}" type="parTrans" cxnId="{4EC97229-D35C-47BE-8826-E12EE3AC984C}">
      <dgm:prSet/>
      <dgm:spPr/>
      <dgm:t>
        <a:bodyPr/>
        <a:lstStyle/>
        <a:p>
          <a:endParaRPr lang="ru-RU" sz="2400"/>
        </a:p>
      </dgm:t>
    </dgm:pt>
    <dgm:pt modelId="{B1A225E3-3D5D-4C4A-95AE-1D441C77E45B}" type="sibTrans" cxnId="{4EC97229-D35C-47BE-8826-E12EE3AC984C}">
      <dgm:prSet/>
      <dgm:spPr/>
      <dgm:t>
        <a:bodyPr/>
        <a:lstStyle/>
        <a:p>
          <a:endParaRPr lang="ru-RU" sz="2400"/>
        </a:p>
      </dgm:t>
    </dgm:pt>
    <dgm:pt modelId="{45630D19-BB95-4798-B925-B80CFC7D835E}">
      <dgm:prSet phldrT="[Текст]" custT="1"/>
      <dgm:spPr/>
      <dgm:t>
        <a:bodyPr/>
        <a:lstStyle/>
        <a:p>
          <a:r>
            <a:rPr lang="ru-RU" sz="1600" dirty="0"/>
            <a:t>Оценка качества образования по стандартизован-</a:t>
          </a:r>
          <a:r>
            <a:rPr lang="ru-RU" sz="1600" dirty="0" err="1"/>
            <a:t>ным</a:t>
          </a:r>
          <a:r>
            <a:rPr lang="ru-RU" sz="1600" dirty="0"/>
            <a:t> общемировым схемам</a:t>
          </a:r>
        </a:p>
      </dgm:t>
    </dgm:pt>
    <dgm:pt modelId="{3C6140D6-4FFC-4AAB-B586-4034EB24DABD}" type="parTrans" cxnId="{B47EF08C-F92C-4B49-BEFE-4C00DAEC11D4}">
      <dgm:prSet/>
      <dgm:spPr/>
      <dgm:t>
        <a:bodyPr/>
        <a:lstStyle/>
        <a:p>
          <a:endParaRPr lang="ru-RU" sz="2400"/>
        </a:p>
      </dgm:t>
    </dgm:pt>
    <dgm:pt modelId="{93114A12-23D3-46FF-B965-8A0E8428FB86}" type="sibTrans" cxnId="{B47EF08C-F92C-4B49-BEFE-4C00DAEC11D4}">
      <dgm:prSet/>
      <dgm:spPr/>
      <dgm:t>
        <a:bodyPr/>
        <a:lstStyle/>
        <a:p>
          <a:endParaRPr lang="ru-RU" sz="2400"/>
        </a:p>
      </dgm:t>
    </dgm:pt>
    <dgm:pt modelId="{71C44ACE-520E-49BE-BD35-45EE9A633977}">
      <dgm:prSet custT="1"/>
      <dgm:spPr/>
      <dgm:t>
        <a:bodyPr/>
        <a:lstStyle/>
        <a:p>
          <a:r>
            <a:rPr lang="ru-RU" sz="1600"/>
            <a:t>Программа мобильности</a:t>
          </a:r>
        </a:p>
      </dgm:t>
    </dgm:pt>
    <dgm:pt modelId="{385EA0E3-B78A-4CAB-AE0B-8C8090D1D593}" type="parTrans" cxnId="{8D170D3C-7C75-4453-9445-6970F0EE938A}">
      <dgm:prSet/>
      <dgm:spPr/>
      <dgm:t>
        <a:bodyPr/>
        <a:lstStyle/>
        <a:p>
          <a:endParaRPr lang="ru-RU" sz="2400"/>
        </a:p>
      </dgm:t>
    </dgm:pt>
    <dgm:pt modelId="{16207EEE-0F86-4A2F-B715-E9D38D4CDAF7}" type="sibTrans" cxnId="{8D170D3C-7C75-4453-9445-6970F0EE938A}">
      <dgm:prSet/>
      <dgm:spPr/>
      <dgm:t>
        <a:bodyPr/>
        <a:lstStyle/>
        <a:p>
          <a:endParaRPr lang="ru-RU" sz="2400"/>
        </a:p>
      </dgm:t>
    </dgm:pt>
    <dgm:pt modelId="{B04F64BC-8482-4BD7-94FA-D01EFABB1E4C}">
      <dgm:prSet custT="1"/>
      <dgm:spPr/>
      <dgm:t>
        <a:bodyPr/>
        <a:lstStyle/>
        <a:p>
          <a:r>
            <a:rPr lang="ru-RU" sz="1600" dirty="0"/>
            <a:t>Ориентация образовательных программ на запросы рынка труда</a:t>
          </a:r>
        </a:p>
      </dgm:t>
    </dgm:pt>
    <dgm:pt modelId="{AC4ACD67-DB97-4D8A-A7A2-16D838EE0DF3}" type="parTrans" cxnId="{61E7FDAC-4F8C-49A8-8387-D74AC0175959}">
      <dgm:prSet/>
      <dgm:spPr/>
      <dgm:t>
        <a:bodyPr/>
        <a:lstStyle/>
        <a:p>
          <a:endParaRPr lang="ru-RU" sz="2400"/>
        </a:p>
      </dgm:t>
    </dgm:pt>
    <dgm:pt modelId="{7C7AFEFB-EB1A-4061-BC29-AC00F822DA42}" type="sibTrans" cxnId="{61E7FDAC-4F8C-49A8-8387-D74AC0175959}">
      <dgm:prSet/>
      <dgm:spPr/>
      <dgm:t>
        <a:bodyPr/>
        <a:lstStyle/>
        <a:p>
          <a:endParaRPr lang="ru-RU" sz="2400"/>
        </a:p>
      </dgm:t>
    </dgm:pt>
    <dgm:pt modelId="{0E065FEE-020C-46CB-B489-2939DC89CA7A}" type="pres">
      <dgm:prSet presAssocID="{43D643F0-13BA-4587-B166-397BBBEB56F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063489-F763-4C48-84EB-7895E0A018E5}" type="pres">
      <dgm:prSet presAssocID="{685318F2-0545-4CD9-A55A-37507CE7D7D4}" presName="centerShape" presStyleLbl="node0" presStyleIdx="0" presStyleCnt="1"/>
      <dgm:spPr/>
    </dgm:pt>
    <dgm:pt modelId="{14E02486-7064-40E7-871A-BE96BE473D46}" type="pres">
      <dgm:prSet presAssocID="{6F763659-8710-428A-8068-36BFA9ECCC4A}" presName="parTrans" presStyleLbl="bgSibTrans2D1" presStyleIdx="0" presStyleCnt="5"/>
      <dgm:spPr/>
    </dgm:pt>
    <dgm:pt modelId="{F8580D83-C54E-46F4-8EA9-36EBB536BF74}" type="pres">
      <dgm:prSet presAssocID="{0143DEEB-06F9-4B7F-B74C-4C53A547A4C9}" presName="node" presStyleLbl="node1" presStyleIdx="0" presStyleCnt="5">
        <dgm:presLayoutVars>
          <dgm:bulletEnabled val="1"/>
        </dgm:presLayoutVars>
      </dgm:prSet>
      <dgm:spPr/>
    </dgm:pt>
    <dgm:pt modelId="{0860839B-8535-46E9-93FE-A31E5556446A}" type="pres">
      <dgm:prSet presAssocID="{9B900553-6AC5-4A17-8B4E-0BEE427C285D}" presName="parTrans" presStyleLbl="bgSibTrans2D1" presStyleIdx="1" presStyleCnt="5"/>
      <dgm:spPr/>
    </dgm:pt>
    <dgm:pt modelId="{1AE22078-CEC0-4FF3-ADDC-5CB46BEB2C48}" type="pres">
      <dgm:prSet presAssocID="{B34BBFCB-D221-4289-AC7B-C2D6912E0168}" presName="node" presStyleLbl="node1" presStyleIdx="1" presStyleCnt="5">
        <dgm:presLayoutVars>
          <dgm:bulletEnabled val="1"/>
        </dgm:presLayoutVars>
      </dgm:prSet>
      <dgm:spPr/>
    </dgm:pt>
    <dgm:pt modelId="{F84154BA-2A38-4D57-AC7D-6EA1F58DED52}" type="pres">
      <dgm:prSet presAssocID="{3C6140D6-4FFC-4AAB-B586-4034EB24DABD}" presName="parTrans" presStyleLbl="bgSibTrans2D1" presStyleIdx="2" presStyleCnt="5"/>
      <dgm:spPr/>
    </dgm:pt>
    <dgm:pt modelId="{8673FDCA-D3DE-4DDA-B3D7-1DAE3EF11EE7}" type="pres">
      <dgm:prSet presAssocID="{45630D19-BB95-4798-B925-B80CFC7D835E}" presName="node" presStyleLbl="node1" presStyleIdx="2" presStyleCnt="5">
        <dgm:presLayoutVars>
          <dgm:bulletEnabled val="1"/>
        </dgm:presLayoutVars>
      </dgm:prSet>
      <dgm:spPr/>
    </dgm:pt>
    <dgm:pt modelId="{46BC2C19-0B2D-4D2B-89BF-19E91C4296E0}" type="pres">
      <dgm:prSet presAssocID="{AC4ACD67-DB97-4D8A-A7A2-16D838EE0DF3}" presName="parTrans" presStyleLbl="bgSibTrans2D1" presStyleIdx="3" presStyleCnt="5"/>
      <dgm:spPr/>
    </dgm:pt>
    <dgm:pt modelId="{A94577ED-E64E-47F7-8EAB-D57CCF08F3E8}" type="pres">
      <dgm:prSet presAssocID="{B04F64BC-8482-4BD7-94FA-D01EFABB1E4C}" presName="node" presStyleLbl="node1" presStyleIdx="3" presStyleCnt="5">
        <dgm:presLayoutVars>
          <dgm:bulletEnabled val="1"/>
        </dgm:presLayoutVars>
      </dgm:prSet>
      <dgm:spPr/>
    </dgm:pt>
    <dgm:pt modelId="{62E93FC2-234B-4C9C-8B0E-92DA9408F955}" type="pres">
      <dgm:prSet presAssocID="{385EA0E3-B78A-4CAB-AE0B-8C8090D1D593}" presName="parTrans" presStyleLbl="bgSibTrans2D1" presStyleIdx="4" presStyleCnt="5"/>
      <dgm:spPr/>
    </dgm:pt>
    <dgm:pt modelId="{8EF752F1-228F-4B37-90D2-C7BF75DF853E}" type="pres">
      <dgm:prSet presAssocID="{71C44ACE-520E-49BE-BD35-45EE9A633977}" presName="node" presStyleLbl="node1" presStyleIdx="4" presStyleCnt="5">
        <dgm:presLayoutVars>
          <dgm:bulletEnabled val="1"/>
        </dgm:presLayoutVars>
      </dgm:prSet>
      <dgm:spPr/>
    </dgm:pt>
  </dgm:ptLst>
  <dgm:cxnLst>
    <dgm:cxn modelId="{027C1DE1-9380-4414-A064-443243C6C929}" type="presOf" srcId="{71C44ACE-520E-49BE-BD35-45EE9A633977}" destId="{8EF752F1-228F-4B37-90D2-C7BF75DF853E}" srcOrd="0" destOrd="0" presId="urn:microsoft.com/office/officeart/2005/8/layout/radial4"/>
    <dgm:cxn modelId="{37B43887-5F14-4011-A6DF-9C4B1368DD51}" type="presOf" srcId="{685318F2-0545-4CD9-A55A-37507CE7D7D4}" destId="{4D063489-F763-4C48-84EB-7895E0A018E5}" srcOrd="0" destOrd="0" presId="urn:microsoft.com/office/officeart/2005/8/layout/radial4"/>
    <dgm:cxn modelId="{C3B4D46A-B3F8-4167-8392-1ED70E02D95F}" srcId="{685318F2-0545-4CD9-A55A-37507CE7D7D4}" destId="{0143DEEB-06F9-4B7F-B74C-4C53A547A4C9}" srcOrd="0" destOrd="0" parTransId="{6F763659-8710-428A-8068-36BFA9ECCC4A}" sibTransId="{FAD6E2D2-4590-4C5C-9152-AFB7C89AB21F}"/>
    <dgm:cxn modelId="{25D5DA90-8C83-4E05-9230-D134EE7BF414}" type="presOf" srcId="{6F763659-8710-428A-8068-36BFA9ECCC4A}" destId="{14E02486-7064-40E7-871A-BE96BE473D46}" srcOrd="0" destOrd="0" presId="urn:microsoft.com/office/officeart/2005/8/layout/radial4"/>
    <dgm:cxn modelId="{B47EF08C-F92C-4B49-BEFE-4C00DAEC11D4}" srcId="{685318F2-0545-4CD9-A55A-37507CE7D7D4}" destId="{45630D19-BB95-4798-B925-B80CFC7D835E}" srcOrd="2" destOrd="0" parTransId="{3C6140D6-4FFC-4AAB-B586-4034EB24DABD}" sibTransId="{93114A12-23D3-46FF-B965-8A0E8428FB86}"/>
    <dgm:cxn modelId="{89BF316C-8EBA-413E-BA81-DCD73BC09051}" type="presOf" srcId="{B34BBFCB-D221-4289-AC7B-C2D6912E0168}" destId="{1AE22078-CEC0-4FF3-ADDC-5CB46BEB2C48}" srcOrd="0" destOrd="0" presId="urn:microsoft.com/office/officeart/2005/8/layout/radial4"/>
    <dgm:cxn modelId="{75733C6C-20A4-4F14-9E80-01096E1FF443}" srcId="{43D643F0-13BA-4587-B166-397BBBEB56F8}" destId="{685318F2-0545-4CD9-A55A-37507CE7D7D4}" srcOrd="0" destOrd="0" parTransId="{C6A8928C-3A32-43F4-BB20-CE2E8AF2A89B}" sibTransId="{CCF8B464-4EB2-4490-BE5A-E69F016D66DC}"/>
    <dgm:cxn modelId="{574DCC07-073A-463E-8BF6-86D68DC63D67}" type="presOf" srcId="{0143DEEB-06F9-4B7F-B74C-4C53A547A4C9}" destId="{F8580D83-C54E-46F4-8EA9-36EBB536BF74}" srcOrd="0" destOrd="0" presId="urn:microsoft.com/office/officeart/2005/8/layout/radial4"/>
    <dgm:cxn modelId="{61E7FDAC-4F8C-49A8-8387-D74AC0175959}" srcId="{685318F2-0545-4CD9-A55A-37507CE7D7D4}" destId="{B04F64BC-8482-4BD7-94FA-D01EFABB1E4C}" srcOrd="3" destOrd="0" parTransId="{AC4ACD67-DB97-4D8A-A7A2-16D838EE0DF3}" sibTransId="{7C7AFEFB-EB1A-4061-BC29-AC00F822DA42}"/>
    <dgm:cxn modelId="{8D170D3C-7C75-4453-9445-6970F0EE938A}" srcId="{685318F2-0545-4CD9-A55A-37507CE7D7D4}" destId="{71C44ACE-520E-49BE-BD35-45EE9A633977}" srcOrd="4" destOrd="0" parTransId="{385EA0E3-B78A-4CAB-AE0B-8C8090D1D593}" sibTransId="{16207EEE-0F86-4A2F-B715-E9D38D4CDAF7}"/>
    <dgm:cxn modelId="{9363BA6C-48AA-4B89-BD5A-5C6AF82A1D38}" type="presOf" srcId="{3C6140D6-4FFC-4AAB-B586-4034EB24DABD}" destId="{F84154BA-2A38-4D57-AC7D-6EA1F58DED52}" srcOrd="0" destOrd="0" presId="urn:microsoft.com/office/officeart/2005/8/layout/radial4"/>
    <dgm:cxn modelId="{593CEE4F-F1C2-4D6A-82B6-C58107B0F609}" type="presOf" srcId="{43D643F0-13BA-4587-B166-397BBBEB56F8}" destId="{0E065FEE-020C-46CB-B489-2939DC89CA7A}" srcOrd="0" destOrd="0" presId="urn:microsoft.com/office/officeart/2005/8/layout/radial4"/>
    <dgm:cxn modelId="{0656B0B1-59A0-4DDF-A0EE-A6E8E1DFEBDB}" type="presOf" srcId="{AC4ACD67-DB97-4D8A-A7A2-16D838EE0DF3}" destId="{46BC2C19-0B2D-4D2B-89BF-19E91C4296E0}" srcOrd="0" destOrd="0" presId="urn:microsoft.com/office/officeart/2005/8/layout/radial4"/>
    <dgm:cxn modelId="{4EC97229-D35C-47BE-8826-E12EE3AC984C}" srcId="{685318F2-0545-4CD9-A55A-37507CE7D7D4}" destId="{B34BBFCB-D221-4289-AC7B-C2D6912E0168}" srcOrd="1" destOrd="0" parTransId="{9B900553-6AC5-4A17-8B4E-0BEE427C285D}" sibTransId="{B1A225E3-3D5D-4C4A-95AE-1D441C77E45B}"/>
    <dgm:cxn modelId="{DB5B51FE-74D8-4126-8C91-C1BE92878281}" type="presOf" srcId="{385EA0E3-B78A-4CAB-AE0B-8C8090D1D593}" destId="{62E93FC2-234B-4C9C-8B0E-92DA9408F955}" srcOrd="0" destOrd="0" presId="urn:microsoft.com/office/officeart/2005/8/layout/radial4"/>
    <dgm:cxn modelId="{7D75A82D-9E92-4832-8C7A-FFEE45EF7DBF}" type="presOf" srcId="{9B900553-6AC5-4A17-8B4E-0BEE427C285D}" destId="{0860839B-8535-46E9-93FE-A31E5556446A}" srcOrd="0" destOrd="0" presId="urn:microsoft.com/office/officeart/2005/8/layout/radial4"/>
    <dgm:cxn modelId="{BEFAEBD3-A424-47DC-AC48-5F7FF9181799}" type="presOf" srcId="{B04F64BC-8482-4BD7-94FA-D01EFABB1E4C}" destId="{A94577ED-E64E-47F7-8EAB-D57CCF08F3E8}" srcOrd="0" destOrd="0" presId="urn:microsoft.com/office/officeart/2005/8/layout/radial4"/>
    <dgm:cxn modelId="{BB6BAC1F-8DDA-47EE-A95A-22EC991CAB6C}" type="presOf" srcId="{45630D19-BB95-4798-B925-B80CFC7D835E}" destId="{8673FDCA-D3DE-4DDA-B3D7-1DAE3EF11EE7}" srcOrd="0" destOrd="0" presId="urn:microsoft.com/office/officeart/2005/8/layout/radial4"/>
    <dgm:cxn modelId="{A9ECA7EB-5224-46D8-A0D3-B4C5A9722628}" type="presParOf" srcId="{0E065FEE-020C-46CB-B489-2939DC89CA7A}" destId="{4D063489-F763-4C48-84EB-7895E0A018E5}" srcOrd="0" destOrd="0" presId="urn:microsoft.com/office/officeart/2005/8/layout/radial4"/>
    <dgm:cxn modelId="{6B8B88DD-ACEE-4993-AB6E-600B4EFE743B}" type="presParOf" srcId="{0E065FEE-020C-46CB-B489-2939DC89CA7A}" destId="{14E02486-7064-40E7-871A-BE96BE473D46}" srcOrd="1" destOrd="0" presId="urn:microsoft.com/office/officeart/2005/8/layout/radial4"/>
    <dgm:cxn modelId="{1EF1161A-9902-44D9-B7F5-7CC8BD6CA39E}" type="presParOf" srcId="{0E065FEE-020C-46CB-B489-2939DC89CA7A}" destId="{F8580D83-C54E-46F4-8EA9-36EBB536BF74}" srcOrd="2" destOrd="0" presId="urn:microsoft.com/office/officeart/2005/8/layout/radial4"/>
    <dgm:cxn modelId="{B51BF057-82C7-45B4-BFC5-5AD750F17FBC}" type="presParOf" srcId="{0E065FEE-020C-46CB-B489-2939DC89CA7A}" destId="{0860839B-8535-46E9-93FE-A31E5556446A}" srcOrd="3" destOrd="0" presId="urn:microsoft.com/office/officeart/2005/8/layout/radial4"/>
    <dgm:cxn modelId="{B53EA073-F37F-46FA-8FC3-589D369A32DC}" type="presParOf" srcId="{0E065FEE-020C-46CB-B489-2939DC89CA7A}" destId="{1AE22078-CEC0-4FF3-ADDC-5CB46BEB2C48}" srcOrd="4" destOrd="0" presId="urn:microsoft.com/office/officeart/2005/8/layout/radial4"/>
    <dgm:cxn modelId="{ECBFB186-91F8-4BB9-8001-9FE6FD86DFBD}" type="presParOf" srcId="{0E065FEE-020C-46CB-B489-2939DC89CA7A}" destId="{F84154BA-2A38-4D57-AC7D-6EA1F58DED52}" srcOrd="5" destOrd="0" presId="urn:microsoft.com/office/officeart/2005/8/layout/radial4"/>
    <dgm:cxn modelId="{18C5AF50-6AA6-4A28-A9A1-13B4AA0E36C8}" type="presParOf" srcId="{0E065FEE-020C-46CB-B489-2939DC89CA7A}" destId="{8673FDCA-D3DE-4DDA-B3D7-1DAE3EF11EE7}" srcOrd="6" destOrd="0" presId="urn:microsoft.com/office/officeart/2005/8/layout/radial4"/>
    <dgm:cxn modelId="{A8BC54D2-64F0-4563-9B00-A86ED7F91BD9}" type="presParOf" srcId="{0E065FEE-020C-46CB-B489-2939DC89CA7A}" destId="{46BC2C19-0B2D-4D2B-89BF-19E91C4296E0}" srcOrd="7" destOrd="0" presId="urn:microsoft.com/office/officeart/2005/8/layout/radial4"/>
    <dgm:cxn modelId="{2E8BDBD6-3F7F-4F2F-A84C-AFF4FC1DCF5D}" type="presParOf" srcId="{0E065FEE-020C-46CB-B489-2939DC89CA7A}" destId="{A94577ED-E64E-47F7-8EAB-D57CCF08F3E8}" srcOrd="8" destOrd="0" presId="urn:microsoft.com/office/officeart/2005/8/layout/radial4"/>
    <dgm:cxn modelId="{DA66FFA0-F077-48E6-BD53-235C6EC4342A}" type="presParOf" srcId="{0E065FEE-020C-46CB-B489-2939DC89CA7A}" destId="{62E93FC2-234B-4C9C-8B0E-92DA9408F955}" srcOrd="9" destOrd="0" presId="urn:microsoft.com/office/officeart/2005/8/layout/radial4"/>
    <dgm:cxn modelId="{634DBBAB-0782-4E17-930D-B68176DC1B8B}" type="presParOf" srcId="{0E065FEE-020C-46CB-B489-2939DC89CA7A}" destId="{8EF752F1-228F-4B37-90D2-C7BF75DF853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355423-6767-4A8C-B03B-6D468FE7ED41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1F0A145-83F7-4984-857E-6330E17D0E0A}">
      <dgm:prSet phldrT="[Текст]" custT="1"/>
      <dgm:spPr/>
      <dgm:t>
        <a:bodyPr/>
        <a:lstStyle/>
        <a:p>
          <a:r>
            <a:rPr lang="ru-RU" sz="1600" dirty="0"/>
            <a:t>Медицинская сестра</a:t>
          </a:r>
        </a:p>
      </dgm:t>
    </dgm:pt>
    <dgm:pt modelId="{0A7DC177-9739-475A-8B87-790861A7D930}" type="parTrans" cxnId="{F648B778-2AC6-4A78-BEB3-52CF87B399AF}">
      <dgm:prSet/>
      <dgm:spPr/>
      <dgm:t>
        <a:bodyPr/>
        <a:lstStyle/>
        <a:p>
          <a:endParaRPr lang="ru-RU" sz="2000"/>
        </a:p>
      </dgm:t>
    </dgm:pt>
    <dgm:pt modelId="{ACC54F4B-738C-4B28-B8A2-4E75F554E8C5}" type="sibTrans" cxnId="{F648B778-2AC6-4A78-BEB3-52CF87B399AF}">
      <dgm:prSet/>
      <dgm:spPr/>
      <dgm:t>
        <a:bodyPr/>
        <a:lstStyle/>
        <a:p>
          <a:endParaRPr lang="ru-RU" sz="2000"/>
        </a:p>
      </dgm:t>
    </dgm:pt>
    <dgm:pt modelId="{8377E0F0-D163-4344-A3EC-E2EDDD236F64}">
      <dgm:prSet phldrT="[Текст]" custT="1"/>
      <dgm:spPr/>
      <dgm:t>
        <a:bodyPr/>
        <a:lstStyle/>
        <a:p>
          <a:r>
            <a:rPr lang="ru-RU" sz="1600" dirty="0"/>
            <a:t>Прикладной бакалавр</a:t>
          </a:r>
        </a:p>
      </dgm:t>
    </dgm:pt>
    <dgm:pt modelId="{57CB3BDE-CD7D-4345-9638-F23EA2D7537C}" type="parTrans" cxnId="{63E7723F-CC49-42AC-8D28-00D6872EADE5}">
      <dgm:prSet/>
      <dgm:spPr/>
      <dgm:t>
        <a:bodyPr/>
        <a:lstStyle/>
        <a:p>
          <a:endParaRPr lang="ru-RU" sz="2000"/>
        </a:p>
      </dgm:t>
    </dgm:pt>
    <dgm:pt modelId="{D2168B4E-4030-4B0B-8CA6-7ECB2423FA50}" type="sibTrans" cxnId="{63E7723F-CC49-42AC-8D28-00D6872EADE5}">
      <dgm:prSet/>
      <dgm:spPr/>
      <dgm:t>
        <a:bodyPr/>
        <a:lstStyle/>
        <a:p>
          <a:endParaRPr lang="ru-RU" sz="2000"/>
        </a:p>
      </dgm:t>
    </dgm:pt>
    <dgm:pt modelId="{7D1F9058-54CD-4E54-A7AD-4D5930E129AD}">
      <dgm:prSet phldrT="[Текст]" custT="1"/>
      <dgm:spPr/>
      <dgm:t>
        <a:bodyPr/>
        <a:lstStyle/>
        <a:p>
          <a:r>
            <a:rPr lang="ru-RU" sz="1600" dirty="0"/>
            <a:t>Прикладная магистратура</a:t>
          </a:r>
        </a:p>
      </dgm:t>
    </dgm:pt>
    <dgm:pt modelId="{AED374E2-67AB-4340-8E64-F241F22AFCB4}" type="parTrans" cxnId="{0DE239F4-7F26-4F69-82F3-0A57DDFAC58F}">
      <dgm:prSet/>
      <dgm:spPr/>
      <dgm:t>
        <a:bodyPr/>
        <a:lstStyle/>
        <a:p>
          <a:endParaRPr lang="ru-RU" sz="2000"/>
        </a:p>
      </dgm:t>
    </dgm:pt>
    <dgm:pt modelId="{CD62390B-C228-4A18-BE8A-F853D5DAC6DF}" type="sibTrans" cxnId="{0DE239F4-7F26-4F69-82F3-0A57DDFAC58F}">
      <dgm:prSet/>
      <dgm:spPr/>
      <dgm:t>
        <a:bodyPr/>
        <a:lstStyle/>
        <a:p>
          <a:endParaRPr lang="ru-RU" sz="2000"/>
        </a:p>
      </dgm:t>
    </dgm:pt>
    <dgm:pt modelId="{973077CC-A1AC-4302-A075-BBC1463C49C4}">
      <dgm:prSet phldrT="[Текст]" custT="1"/>
      <dgm:spPr/>
      <dgm:t>
        <a:bodyPr/>
        <a:lstStyle/>
        <a:p>
          <a:r>
            <a:rPr lang="ru-RU" sz="1600" dirty="0"/>
            <a:t>Академический бакалавр</a:t>
          </a:r>
        </a:p>
      </dgm:t>
    </dgm:pt>
    <dgm:pt modelId="{955ADAD1-D4CB-4A7B-A4F9-97DC63CCEEA2}" type="parTrans" cxnId="{5E69CF00-395C-434D-A15E-03C5D608F342}">
      <dgm:prSet/>
      <dgm:spPr>
        <a:solidFill>
          <a:schemeClr val="bg1"/>
        </a:solidFill>
      </dgm:spPr>
      <dgm:t>
        <a:bodyPr/>
        <a:lstStyle/>
        <a:p>
          <a:endParaRPr lang="ru-RU" sz="2000"/>
        </a:p>
      </dgm:t>
    </dgm:pt>
    <dgm:pt modelId="{4EFDE0AD-FDC4-4D40-8B25-01D6FF982D96}" type="sibTrans" cxnId="{5E69CF00-395C-434D-A15E-03C5D608F342}">
      <dgm:prSet/>
      <dgm:spPr/>
      <dgm:t>
        <a:bodyPr/>
        <a:lstStyle/>
        <a:p>
          <a:endParaRPr lang="ru-RU" sz="2000"/>
        </a:p>
      </dgm:t>
    </dgm:pt>
    <dgm:pt modelId="{D92BF954-1ED1-4E29-B517-9AF823F507D0}">
      <dgm:prSet phldrT="[Текст]" custT="1"/>
      <dgm:spPr/>
      <dgm:t>
        <a:bodyPr/>
        <a:lstStyle/>
        <a:p>
          <a:r>
            <a:rPr lang="ru-RU" sz="1600" dirty="0"/>
            <a:t>Академическая магистратура</a:t>
          </a:r>
        </a:p>
      </dgm:t>
    </dgm:pt>
    <dgm:pt modelId="{FFD5E33C-3736-41B7-81E2-40886D4EAC72}" type="parTrans" cxnId="{5CFF2CB6-9B14-4729-9F40-7829FE98FE13}">
      <dgm:prSet/>
      <dgm:spPr/>
      <dgm:t>
        <a:bodyPr/>
        <a:lstStyle/>
        <a:p>
          <a:endParaRPr lang="ru-RU" sz="2000"/>
        </a:p>
      </dgm:t>
    </dgm:pt>
    <dgm:pt modelId="{BF37F3F7-784A-4A8E-8DCF-09DAB169BBD6}" type="sibTrans" cxnId="{5CFF2CB6-9B14-4729-9F40-7829FE98FE13}">
      <dgm:prSet/>
      <dgm:spPr/>
      <dgm:t>
        <a:bodyPr/>
        <a:lstStyle/>
        <a:p>
          <a:endParaRPr lang="ru-RU" sz="2000"/>
        </a:p>
      </dgm:t>
    </dgm:pt>
    <dgm:pt modelId="{33D3F038-A935-430B-88F6-540DC9A0236E}">
      <dgm:prSet phldrT="[Текст]" custT="1"/>
      <dgm:spPr/>
      <dgm:t>
        <a:bodyPr/>
        <a:lstStyle/>
        <a:p>
          <a:r>
            <a:rPr lang="ru-RU" sz="1800" dirty="0"/>
            <a:t>Среднее профессиональное образование</a:t>
          </a:r>
        </a:p>
      </dgm:t>
    </dgm:pt>
    <dgm:pt modelId="{ECD8ECBC-BD14-4381-895A-D4F7C03C5F70}" type="parTrans" cxnId="{9FE3C9EF-41CD-4443-8648-897EC5555117}">
      <dgm:prSet/>
      <dgm:spPr/>
      <dgm:t>
        <a:bodyPr/>
        <a:lstStyle/>
        <a:p>
          <a:endParaRPr lang="ru-RU" sz="2000"/>
        </a:p>
      </dgm:t>
    </dgm:pt>
    <dgm:pt modelId="{5B43A52D-97D4-46ED-9717-3DC9AD0E66F6}" type="sibTrans" cxnId="{9FE3C9EF-41CD-4443-8648-897EC5555117}">
      <dgm:prSet/>
      <dgm:spPr/>
      <dgm:t>
        <a:bodyPr/>
        <a:lstStyle/>
        <a:p>
          <a:endParaRPr lang="ru-RU" sz="2000"/>
        </a:p>
      </dgm:t>
    </dgm:pt>
    <dgm:pt modelId="{6569E1D0-607A-4D73-B56F-2523BB11A77F}">
      <dgm:prSet phldrT="[Текст]" custT="1"/>
      <dgm:spPr/>
      <dgm:t>
        <a:bodyPr/>
        <a:lstStyle/>
        <a:p>
          <a:r>
            <a:rPr lang="ru-RU" sz="1800" dirty="0"/>
            <a:t>Высшее образование </a:t>
          </a:r>
          <a:r>
            <a:rPr lang="en-US" sz="1800" dirty="0"/>
            <a:t>I</a:t>
          </a:r>
          <a:endParaRPr lang="ru-RU" sz="1800" dirty="0"/>
        </a:p>
        <a:p>
          <a:r>
            <a:rPr lang="ru-RU" sz="1800" dirty="0"/>
            <a:t>(Бакалавриат)</a:t>
          </a:r>
        </a:p>
      </dgm:t>
    </dgm:pt>
    <dgm:pt modelId="{83E7F250-38A7-49D2-8913-97A9E32BA5F6}" type="parTrans" cxnId="{9523F00F-6304-4F2B-A87D-719983919E05}">
      <dgm:prSet/>
      <dgm:spPr/>
      <dgm:t>
        <a:bodyPr/>
        <a:lstStyle/>
        <a:p>
          <a:endParaRPr lang="ru-RU" sz="2000"/>
        </a:p>
      </dgm:t>
    </dgm:pt>
    <dgm:pt modelId="{C17FE466-144A-4228-9E0E-84306F773C46}" type="sibTrans" cxnId="{9523F00F-6304-4F2B-A87D-719983919E05}">
      <dgm:prSet/>
      <dgm:spPr/>
      <dgm:t>
        <a:bodyPr/>
        <a:lstStyle/>
        <a:p>
          <a:endParaRPr lang="ru-RU" sz="2000"/>
        </a:p>
      </dgm:t>
    </dgm:pt>
    <dgm:pt modelId="{183E33AD-24E1-49FF-B393-47865FAA93AA}">
      <dgm:prSet phldrT="[Текст]" custT="1"/>
      <dgm:spPr/>
      <dgm:t>
        <a:bodyPr/>
        <a:lstStyle/>
        <a:p>
          <a:r>
            <a:rPr lang="ru-RU" sz="1800" dirty="0"/>
            <a:t>Высшее образование</a:t>
          </a:r>
          <a:r>
            <a:rPr lang="en-US" sz="1800" dirty="0"/>
            <a:t> II</a:t>
          </a:r>
          <a:r>
            <a:rPr lang="ru-RU" sz="1800" dirty="0"/>
            <a:t> (Магистратура)</a:t>
          </a:r>
        </a:p>
      </dgm:t>
    </dgm:pt>
    <dgm:pt modelId="{739C5502-8F5D-40CB-BA2C-CF2A3045CD83}" type="parTrans" cxnId="{1903DC66-5070-42A9-BF92-491BACB0E99C}">
      <dgm:prSet/>
      <dgm:spPr/>
      <dgm:t>
        <a:bodyPr/>
        <a:lstStyle/>
        <a:p>
          <a:endParaRPr lang="ru-RU" sz="2000"/>
        </a:p>
      </dgm:t>
    </dgm:pt>
    <dgm:pt modelId="{ED1F271B-EC38-45B7-BAE5-CE444025943B}" type="sibTrans" cxnId="{1903DC66-5070-42A9-BF92-491BACB0E99C}">
      <dgm:prSet/>
      <dgm:spPr/>
      <dgm:t>
        <a:bodyPr/>
        <a:lstStyle/>
        <a:p>
          <a:endParaRPr lang="ru-RU" sz="2000"/>
        </a:p>
      </dgm:t>
    </dgm:pt>
    <dgm:pt modelId="{10989CD4-8B2E-474D-817F-CDD2B2DDBDB5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800" dirty="0"/>
            <a:t>аспирантура</a:t>
          </a:r>
        </a:p>
      </dgm:t>
    </dgm:pt>
    <dgm:pt modelId="{6FE423EC-4D41-4316-98CA-802A68E1BEEA}" type="parTrans" cxnId="{7416F5E3-6CB4-49CF-B639-B9F2BF4B724D}">
      <dgm:prSet/>
      <dgm:spPr/>
      <dgm:t>
        <a:bodyPr/>
        <a:lstStyle/>
        <a:p>
          <a:endParaRPr lang="ru-RU" sz="2000"/>
        </a:p>
      </dgm:t>
    </dgm:pt>
    <dgm:pt modelId="{1E3B9D46-65C1-4F42-A2A4-7C2E22F1D89A}" type="sibTrans" cxnId="{7416F5E3-6CB4-49CF-B639-B9F2BF4B724D}">
      <dgm:prSet/>
      <dgm:spPr/>
      <dgm:t>
        <a:bodyPr/>
        <a:lstStyle/>
        <a:p>
          <a:endParaRPr lang="ru-RU" sz="2000"/>
        </a:p>
      </dgm:t>
    </dgm:pt>
    <dgm:pt modelId="{AB25F5F1-86EB-4CCB-AE76-CFF32A0385BF}">
      <dgm:prSet phldrT="[Текст]" custT="1"/>
      <dgm:spPr/>
      <dgm:t>
        <a:bodyPr/>
        <a:lstStyle/>
        <a:p>
          <a:r>
            <a:rPr lang="ru-RU" sz="1800" dirty="0"/>
            <a:t>Подготовка кадров высшей квалификации</a:t>
          </a:r>
        </a:p>
      </dgm:t>
    </dgm:pt>
    <dgm:pt modelId="{EDB73989-985A-4CB9-BADA-C30424C1425D}" type="parTrans" cxnId="{3E46B286-1127-45AF-9E89-E61438C90987}">
      <dgm:prSet/>
      <dgm:spPr/>
      <dgm:t>
        <a:bodyPr/>
        <a:lstStyle/>
        <a:p>
          <a:endParaRPr lang="ru-RU" sz="2000"/>
        </a:p>
      </dgm:t>
    </dgm:pt>
    <dgm:pt modelId="{C4B8F0B5-E044-4B7F-B441-D829F283815A}" type="sibTrans" cxnId="{3E46B286-1127-45AF-9E89-E61438C90987}">
      <dgm:prSet/>
      <dgm:spPr/>
      <dgm:t>
        <a:bodyPr/>
        <a:lstStyle/>
        <a:p>
          <a:endParaRPr lang="ru-RU" sz="2000"/>
        </a:p>
      </dgm:t>
    </dgm:pt>
    <dgm:pt modelId="{D3585950-6D83-43A4-BA11-D0A36FAAD15D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600" dirty="0"/>
            <a:t>докторантура</a:t>
          </a:r>
        </a:p>
      </dgm:t>
    </dgm:pt>
    <dgm:pt modelId="{BABC325F-9BAA-4F7F-8E21-005B3268DD18}" type="sibTrans" cxnId="{C2C76BE7-C87A-4411-85B7-E0F03A51B57C}">
      <dgm:prSet/>
      <dgm:spPr/>
      <dgm:t>
        <a:bodyPr/>
        <a:lstStyle/>
        <a:p>
          <a:endParaRPr lang="ru-RU" sz="2000"/>
        </a:p>
      </dgm:t>
    </dgm:pt>
    <dgm:pt modelId="{01A22B77-EBD3-421C-BC15-8A8C383258BC}" type="parTrans" cxnId="{C2C76BE7-C87A-4411-85B7-E0F03A51B57C}">
      <dgm:prSet/>
      <dgm:spPr/>
      <dgm:t>
        <a:bodyPr/>
        <a:lstStyle/>
        <a:p>
          <a:endParaRPr lang="ru-RU" sz="2000"/>
        </a:p>
      </dgm:t>
    </dgm:pt>
    <dgm:pt modelId="{5C54BE97-234D-4035-AB62-9B5A4D394352}" type="pres">
      <dgm:prSet presAssocID="{F5355423-6767-4A8C-B03B-6D468FE7ED4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2A2F5D3-06BF-43DD-9C84-8F986DDDD227}" type="pres">
      <dgm:prSet presAssocID="{F5355423-6767-4A8C-B03B-6D468FE7ED41}" presName="hierFlow" presStyleCnt="0"/>
      <dgm:spPr/>
    </dgm:pt>
    <dgm:pt modelId="{57856FCF-A80C-4346-B2C5-1080B98E99DC}" type="pres">
      <dgm:prSet presAssocID="{F5355423-6767-4A8C-B03B-6D468FE7ED41}" presName="firstBuf" presStyleCnt="0"/>
      <dgm:spPr/>
    </dgm:pt>
    <dgm:pt modelId="{DEF09005-43BC-4CEA-A8C7-22CB58C265C7}" type="pres">
      <dgm:prSet presAssocID="{F5355423-6767-4A8C-B03B-6D468FE7ED4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BA60FBF-BAB8-4671-8663-A5B26D3DA2BD}" type="pres">
      <dgm:prSet presAssocID="{71F0A145-83F7-4984-857E-6330E17D0E0A}" presName="Name14" presStyleCnt="0"/>
      <dgm:spPr/>
    </dgm:pt>
    <dgm:pt modelId="{0F00FCB2-E915-4EDD-8032-87CC9FE40F4B}" type="pres">
      <dgm:prSet presAssocID="{71F0A145-83F7-4984-857E-6330E17D0E0A}" presName="level1Shape" presStyleLbl="node0" presStyleIdx="0" presStyleCnt="1" custScaleX="214537">
        <dgm:presLayoutVars>
          <dgm:chPref val="3"/>
        </dgm:presLayoutVars>
      </dgm:prSet>
      <dgm:spPr/>
    </dgm:pt>
    <dgm:pt modelId="{A219F014-90DB-4354-A405-154A2EB35B07}" type="pres">
      <dgm:prSet presAssocID="{71F0A145-83F7-4984-857E-6330E17D0E0A}" presName="hierChild2" presStyleCnt="0"/>
      <dgm:spPr/>
    </dgm:pt>
    <dgm:pt modelId="{A32B268A-09BD-404A-BF76-C8085BE33FD6}" type="pres">
      <dgm:prSet presAssocID="{57CB3BDE-CD7D-4345-9638-F23EA2D7537C}" presName="Name19" presStyleLbl="parChTrans1D2" presStyleIdx="0" presStyleCnt="2"/>
      <dgm:spPr/>
    </dgm:pt>
    <dgm:pt modelId="{3FB265B7-F03E-4758-BE95-68D75951E7D0}" type="pres">
      <dgm:prSet presAssocID="{8377E0F0-D163-4344-A3EC-E2EDDD236F64}" presName="Name21" presStyleCnt="0"/>
      <dgm:spPr/>
    </dgm:pt>
    <dgm:pt modelId="{D94F7357-F1C4-47B3-AD51-9F31DA1394BE}" type="pres">
      <dgm:prSet presAssocID="{8377E0F0-D163-4344-A3EC-E2EDDD236F64}" presName="level2Shape" presStyleLbl="node2" presStyleIdx="0" presStyleCnt="2" custScaleX="171661"/>
      <dgm:spPr/>
    </dgm:pt>
    <dgm:pt modelId="{A9B29E82-FFC8-4D3B-92FE-AF3DFD47CA6E}" type="pres">
      <dgm:prSet presAssocID="{8377E0F0-D163-4344-A3EC-E2EDDD236F64}" presName="hierChild3" presStyleCnt="0"/>
      <dgm:spPr/>
    </dgm:pt>
    <dgm:pt modelId="{94F1619B-9B39-4F9F-A1BD-D5E701E06B0F}" type="pres">
      <dgm:prSet presAssocID="{AED374E2-67AB-4340-8E64-F241F22AFCB4}" presName="Name19" presStyleLbl="parChTrans1D3" presStyleIdx="0" presStyleCnt="2"/>
      <dgm:spPr/>
    </dgm:pt>
    <dgm:pt modelId="{1D022C99-40F3-4701-B1C2-4BA16E0D4063}" type="pres">
      <dgm:prSet presAssocID="{7D1F9058-54CD-4E54-A7AD-4D5930E129AD}" presName="Name21" presStyleCnt="0"/>
      <dgm:spPr/>
    </dgm:pt>
    <dgm:pt modelId="{83A54031-3481-441B-A8DD-BFFC94DB72D6}" type="pres">
      <dgm:prSet presAssocID="{7D1F9058-54CD-4E54-A7AD-4D5930E129AD}" presName="level2Shape" presStyleLbl="node3" presStyleIdx="0" presStyleCnt="2" custScaleX="171661"/>
      <dgm:spPr/>
    </dgm:pt>
    <dgm:pt modelId="{F0DC19EE-7D2B-4243-9A59-AEC487419883}" type="pres">
      <dgm:prSet presAssocID="{7D1F9058-54CD-4E54-A7AD-4D5930E129AD}" presName="hierChild3" presStyleCnt="0"/>
      <dgm:spPr/>
    </dgm:pt>
    <dgm:pt modelId="{42D296B8-FDD1-46ED-96A0-5198CADBD6A9}" type="pres">
      <dgm:prSet presAssocID="{6FE423EC-4D41-4316-98CA-802A68E1BEEA}" presName="Name19" presStyleLbl="parChTrans1D4" presStyleIdx="0" presStyleCnt="2"/>
      <dgm:spPr/>
    </dgm:pt>
    <dgm:pt modelId="{6DE31076-6C4E-4CB7-B08B-4F5F5D7A7408}" type="pres">
      <dgm:prSet presAssocID="{10989CD4-8B2E-474D-817F-CDD2B2DDBDB5}" presName="Name21" presStyleCnt="0"/>
      <dgm:spPr/>
    </dgm:pt>
    <dgm:pt modelId="{49272D49-303D-4797-B339-E48A647F78EA}" type="pres">
      <dgm:prSet presAssocID="{10989CD4-8B2E-474D-817F-CDD2B2DDBDB5}" presName="level2Shape" presStyleLbl="node4" presStyleIdx="0" presStyleCnt="2"/>
      <dgm:spPr/>
    </dgm:pt>
    <dgm:pt modelId="{60B9AC54-E8C5-470C-A31D-F360041CF4E2}" type="pres">
      <dgm:prSet presAssocID="{10989CD4-8B2E-474D-817F-CDD2B2DDBDB5}" presName="hierChild3" presStyleCnt="0"/>
      <dgm:spPr/>
    </dgm:pt>
    <dgm:pt modelId="{6C96A635-CBB2-421C-A595-02F3ACDF8501}" type="pres">
      <dgm:prSet presAssocID="{955ADAD1-D4CB-4A7B-A4F9-97DC63CCEEA2}" presName="Name19" presStyleLbl="parChTrans1D2" presStyleIdx="1" presStyleCnt="2"/>
      <dgm:spPr/>
    </dgm:pt>
    <dgm:pt modelId="{1DBBC13E-1B08-4E65-9631-DB1D0CB8AE58}" type="pres">
      <dgm:prSet presAssocID="{973077CC-A1AC-4302-A075-BBC1463C49C4}" presName="Name21" presStyleCnt="0"/>
      <dgm:spPr/>
    </dgm:pt>
    <dgm:pt modelId="{AFE0A63E-BC2E-4822-AE06-0754D6EB9316}" type="pres">
      <dgm:prSet presAssocID="{973077CC-A1AC-4302-A075-BBC1463C49C4}" presName="level2Shape" presStyleLbl="node2" presStyleIdx="1" presStyleCnt="2" custScaleX="171666"/>
      <dgm:spPr/>
    </dgm:pt>
    <dgm:pt modelId="{1EB1B70A-E32F-4D3D-B7D1-A6283F3A6F91}" type="pres">
      <dgm:prSet presAssocID="{973077CC-A1AC-4302-A075-BBC1463C49C4}" presName="hierChild3" presStyleCnt="0"/>
      <dgm:spPr/>
    </dgm:pt>
    <dgm:pt modelId="{651FADA3-442C-4D79-9C62-B7AEF2493CF4}" type="pres">
      <dgm:prSet presAssocID="{FFD5E33C-3736-41B7-81E2-40886D4EAC72}" presName="Name19" presStyleLbl="parChTrans1D3" presStyleIdx="1" presStyleCnt="2"/>
      <dgm:spPr/>
    </dgm:pt>
    <dgm:pt modelId="{E96E49F1-812E-4F38-BCC6-EB1B47B1187A}" type="pres">
      <dgm:prSet presAssocID="{D92BF954-1ED1-4E29-B517-9AF823F507D0}" presName="Name21" presStyleCnt="0"/>
      <dgm:spPr/>
    </dgm:pt>
    <dgm:pt modelId="{6E19ED3B-4989-4F16-837E-997EA947519E}" type="pres">
      <dgm:prSet presAssocID="{D92BF954-1ED1-4E29-B517-9AF823F507D0}" presName="level2Shape" presStyleLbl="node3" presStyleIdx="1" presStyleCnt="2" custScaleX="169062"/>
      <dgm:spPr/>
    </dgm:pt>
    <dgm:pt modelId="{DAB25B65-198C-44A8-84B7-B6A6EFC6AF3E}" type="pres">
      <dgm:prSet presAssocID="{D92BF954-1ED1-4E29-B517-9AF823F507D0}" presName="hierChild3" presStyleCnt="0"/>
      <dgm:spPr/>
    </dgm:pt>
    <dgm:pt modelId="{44AF62CA-E8D2-4072-89A0-A5788940446C}" type="pres">
      <dgm:prSet presAssocID="{01A22B77-EBD3-421C-BC15-8A8C383258BC}" presName="Name19" presStyleLbl="parChTrans1D4" presStyleIdx="1" presStyleCnt="2"/>
      <dgm:spPr/>
    </dgm:pt>
    <dgm:pt modelId="{881DE5A9-50F4-4A4B-A8E1-362DF7BEDC97}" type="pres">
      <dgm:prSet presAssocID="{D3585950-6D83-43A4-BA11-D0A36FAAD15D}" presName="Name21" presStyleCnt="0"/>
      <dgm:spPr/>
    </dgm:pt>
    <dgm:pt modelId="{0FCF73EB-C0B8-4657-8E24-7E63BC627FD5}" type="pres">
      <dgm:prSet presAssocID="{D3585950-6D83-43A4-BA11-D0A36FAAD15D}" presName="level2Shape" presStyleLbl="node4" presStyleIdx="1" presStyleCnt="2"/>
      <dgm:spPr/>
    </dgm:pt>
    <dgm:pt modelId="{B218CDA5-9838-4F86-9D1D-87098AF4158B}" type="pres">
      <dgm:prSet presAssocID="{D3585950-6D83-43A4-BA11-D0A36FAAD15D}" presName="hierChild3" presStyleCnt="0"/>
      <dgm:spPr/>
    </dgm:pt>
    <dgm:pt modelId="{6432DEC9-EE92-4012-AA5E-00C7EAE60FCA}" type="pres">
      <dgm:prSet presAssocID="{F5355423-6767-4A8C-B03B-6D468FE7ED41}" presName="bgShapesFlow" presStyleCnt="0"/>
      <dgm:spPr/>
    </dgm:pt>
    <dgm:pt modelId="{A1CB8C53-6BFA-4037-B1C8-E7D29A1FF18E}" type="pres">
      <dgm:prSet presAssocID="{33D3F038-A935-430B-88F6-540DC9A0236E}" presName="rectComp" presStyleCnt="0"/>
      <dgm:spPr/>
    </dgm:pt>
    <dgm:pt modelId="{4C04CBFC-9DFD-448C-95FB-B5FC8E941F2D}" type="pres">
      <dgm:prSet presAssocID="{33D3F038-A935-430B-88F6-540DC9A0236E}" presName="bgRect" presStyleLbl="bgShp" presStyleIdx="0" presStyleCnt="4"/>
      <dgm:spPr/>
    </dgm:pt>
    <dgm:pt modelId="{DB66EE72-126A-47D7-8A6F-D4F32923B62E}" type="pres">
      <dgm:prSet presAssocID="{33D3F038-A935-430B-88F6-540DC9A0236E}" presName="bgRectTx" presStyleLbl="bgShp" presStyleIdx="0" presStyleCnt="4">
        <dgm:presLayoutVars>
          <dgm:bulletEnabled val="1"/>
        </dgm:presLayoutVars>
      </dgm:prSet>
      <dgm:spPr/>
    </dgm:pt>
    <dgm:pt modelId="{8138DF89-D302-4315-8134-3298C2BE5DFA}" type="pres">
      <dgm:prSet presAssocID="{33D3F038-A935-430B-88F6-540DC9A0236E}" presName="spComp" presStyleCnt="0"/>
      <dgm:spPr/>
    </dgm:pt>
    <dgm:pt modelId="{0AE49EB6-04ED-44BA-850F-DBDC11C05281}" type="pres">
      <dgm:prSet presAssocID="{33D3F038-A935-430B-88F6-540DC9A0236E}" presName="vSp" presStyleCnt="0"/>
      <dgm:spPr/>
    </dgm:pt>
    <dgm:pt modelId="{13B930C3-E0D4-426E-BBD1-F6825D78B45A}" type="pres">
      <dgm:prSet presAssocID="{6569E1D0-607A-4D73-B56F-2523BB11A77F}" presName="rectComp" presStyleCnt="0"/>
      <dgm:spPr/>
    </dgm:pt>
    <dgm:pt modelId="{CBCE7CFF-847D-40D8-9428-D74A681DE3C0}" type="pres">
      <dgm:prSet presAssocID="{6569E1D0-607A-4D73-B56F-2523BB11A77F}" presName="bgRect" presStyleLbl="bgShp" presStyleIdx="1" presStyleCnt="4"/>
      <dgm:spPr/>
    </dgm:pt>
    <dgm:pt modelId="{264F09F8-CD08-4079-B8B1-D23418BEDED9}" type="pres">
      <dgm:prSet presAssocID="{6569E1D0-607A-4D73-B56F-2523BB11A77F}" presName="bgRectTx" presStyleLbl="bgShp" presStyleIdx="1" presStyleCnt="4">
        <dgm:presLayoutVars>
          <dgm:bulletEnabled val="1"/>
        </dgm:presLayoutVars>
      </dgm:prSet>
      <dgm:spPr/>
    </dgm:pt>
    <dgm:pt modelId="{EEB109B8-4B4F-4BA9-88C7-53BBE6356880}" type="pres">
      <dgm:prSet presAssocID="{6569E1D0-607A-4D73-B56F-2523BB11A77F}" presName="spComp" presStyleCnt="0"/>
      <dgm:spPr/>
    </dgm:pt>
    <dgm:pt modelId="{B803BB25-B3A7-4F4F-AA94-6620364AB57D}" type="pres">
      <dgm:prSet presAssocID="{6569E1D0-607A-4D73-B56F-2523BB11A77F}" presName="vSp" presStyleCnt="0"/>
      <dgm:spPr/>
    </dgm:pt>
    <dgm:pt modelId="{B129F83D-473F-4F93-8BD9-FD614700D1B2}" type="pres">
      <dgm:prSet presAssocID="{183E33AD-24E1-49FF-B393-47865FAA93AA}" presName="rectComp" presStyleCnt="0"/>
      <dgm:spPr/>
    </dgm:pt>
    <dgm:pt modelId="{68151A88-AEC1-4117-85E4-9C25DFF9C108}" type="pres">
      <dgm:prSet presAssocID="{183E33AD-24E1-49FF-B393-47865FAA93AA}" presName="bgRect" presStyleLbl="bgShp" presStyleIdx="2" presStyleCnt="4"/>
      <dgm:spPr/>
    </dgm:pt>
    <dgm:pt modelId="{E5C98043-F870-4283-935A-268C83FD0B1C}" type="pres">
      <dgm:prSet presAssocID="{183E33AD-24E1-49FF-B393-47865FAA93AA}" presName="bgRectTx" presStyleLbl="bgShp" presStyleIdx="2" presStyleCnt="4">
        <dgm:presLayoutVars>
          <dgm:bulletEnabled val="1"/>
        </dgm:presLayoutVars>
      </dgm:prSet>
      <dgm:spPr/>
    </dgm:pt>
    <dgm:pt modelId="{6C098989-FEBB-40F9-AB6E-C8DA24C9D704}" type="pres">
      <dgm:prSet presAssocID="{183E33AD-24E1-49FF-B393-47865FAA93AA}" presName="spComp" presStyleCnt="0"/>
      <dgm:spPr/>
    </dgm:pt>
    <dgm:pt modelId="{CD107BA5-718B-4B3D-8760-AEE2B1F7106E}" type="pres">
      <dgm:prSet presAssocID="{183E33AD-24E1-49FF-B393-47865FAA93AA}" presName="vSp" presStyleCnt="0"/>
      <dgm:spPr/>
    </dgm:pt>
    <dgm:pt modelId="{4D84FA8A-06A8-4EED-B1C6-4E3A40B9322A}" type="pres">
      <dgm:prSet presAssocID="{AB25F5F1-86EB-4CCB-AE76-CFF32A0385BF}" presName="rectComp" presStyleCnt="0"/>
      <dgm:spPr/>
    </dgm:pt>
    <dgm:pt modelId="{EA8AA4E9-3406-4661-A138-D941058911EE}" type="pres">
      <dgm:prSet presAssocID="{AB25F5F1-86EB-4CCB-AE76-CFF32A0385BF}" presName="bgRect" presStyleLbl="bgShp" presStyleIdx="3" presStyleCnt="4"/>
      <dgm:spPr/>
    </dgm:pt>
    <dgm:pt modelId="{D923063B-2660-45C2-9B17-2A6BE13D14EB}" type="pres">
      <dgm:prSet presAssocID="{AB25F5F1-86EB-4CCB-AE76-CFF32A0385BF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52F6D50F-E25B-4333-9D85-E440B2DC1CFD}" type="presOf" srcId="{8377E0F0-D163-4344-A3EC-E2EDDD236F64}" destId="{D94F7357-F1C4-47B3-AD51-9F31DA1394BE}" srcOrd="0" destOrd="0" presId="urn:microsoft.com/office/officeart/2005/8/layout/hierarchy6"/>
    <dgm:cxn modelId="{560812B9-3DA8-4AE7-9082-CA2646928DE4}" type="presOf" srcId="{33D3F038-A935-430B-88F6-540DC9A0236E}" destId="{DB66EE72-126A-47D7-8A6F-D4F32923B62E}" srcOrd="1" destOrd="0" presId="urn:microsoft.com/office/officeart/2005/8/layout/hierarchy6"/>
    <dgm:cxn modelId="{1903DC66-5070-42A9-BF92-491BACB0E99C}" srcId="{F5355423-6767-4A8C-B03B-6D468FE7ED41}" destId="{183E33AD-24E1-49FF-B393-47865FAA93AA}" srcOrd="3" destOrd="0" parTransId="{739C5502-8F5D-40CB-BA2C-CF2A3045CD83}" sibTransId="{ED1F271B-EC38-45B7-BAE5-CE444025943B}"/>
    <dgm:cxn modelId="{F0B74954-A4A3-48C3-A0BA-2803E72A001F}" type="presOf" srcId="{D92BF954-1ED1-4E29-B517-9AF823F507D0}" destId="{6E19ED3B-4989-4F16-837E-997EA947519E}" srcOrd="0" destOrd="0" presId="urn:microsoft.com/office/officeart/2005/8/layout/hierarchy6"/>
    <dgm:cxn modelId="{BF3DD736-5F79-4AB1-8BA8-E71BAE1102E2}" type="presOf" srcId="{D3585950-6D83-43A4-BA11-D0A36FAAD15D}" destId="{0FCF73EB-C0B8-4657-8E24-7E63BC627FD5}" srcOrd="0" destOrd="0" presId="urn:microsoft.com/office/officeart/2005/8/layout/hierarchy6"/>
    <dgm:cxn modelId="{F648B778-2AC6-4A78-BEB3-52CF87B399AF}" srcId="{F5355423-6767-4A8C-B03B-6D468FE7ED41}" destId="{71F0A145-83F7-4984-857E-6330E17D0E0A}" srcOrd="0" destOrd="0" parTransId="{0A7DC177-9739-475A-8B87-790861A7D930}" sibTransId="{ACC54F4B-738C-4B28-B8A2-4E75F554E8C5}"/>
    <dgm:cxn modelId="{1373BF2F-060A-46E3-9180-952094D7805F}" type="presOf" srcId="{183E33AD-24E1-49FF-B393-47865FAA93AA}" destId="{68151A88-AEC1-4117-85E4-9C25DFF9C108}" srcOrd="0" destOrd="0" presId="urn:microsoft.com/office/officeart/2005/8/layout/hierarchy6"/>
    <dgm:cxn modelId="{2F50C405-D208-4917-8F8B-937624B9262F}" type="presOf" srcId="{973077CC-A1AC-4302-A075-BBC1463C49C4}" destId="{AFE0A63E-BC2E-4822-AE06-0754D6EB9316}" srcOrd="0" destOrd="0" presId="urn:microsoft.com/office/officeart/2005/8/layout/hierarchy6"/>
    <dgm:cxn modelId="{99B37880-660F-4F63-96B7-7CE2A10159BA}" type="presOf" srcId="{AED374E2-67AB-4340-8E64-F241F22AFCB4}" destId="{94F1619B-9B39-4F9F-A1BD-D5E701E06B0F}" srcOrd="0" destOrd="0" presId="urn:microsoft.com/office/officeart/2005/8/layout/hierarchy6"/>
    <dgm:cxn modelId="{7D72872F-28DD-4F48-99B5-9317F7285895}" type="presOf" srcId="{183E33AD-24E1-49FF-B393-47865FAA93AA}" destId="{E5C98043-F870-4283-935A-268C83FD0B1C}" srcOrd="1" destOrd="0" presId="urn:microsoft.com/office/officeart/2005/8/layout/hierarchy6"/>
    <dgm:cxn modelId="{63E7723F-CC49-42AC-8D28-00D6872EADE5}" srcId="{71F0A145-83F7-4984-857E-6330E17D0E0A}" destId="{8377E0F0-D163-4344-A3EC-E2EDDD236F64}" srcOrd="0" destOrd="0" parTransId="{57CB3BDE-CD7D-4345-9638-F23EA2D7537C}" sibTransId="{D2168B4E-4030-4B0B-8CA6-7ECB2423FA50}"/>
    <dgm:cxn modelId="{3895F18A-B19D-4634-A237-75B3122A6B6D}" type="presOf" srcId="{F5355423-6767-4A8C-B03B-6D468FE7ED41}" destId="{5C54BE97-234D-4035-AB62-9B5A4D394352}" srcOrd="0" destOrd="0" presId="urn:microsoft.com/office/officeart/2005/8/layout/hierarchy6"/>
    <dgm:cxn modelId="{97023390-4557-4F3C-8B8A-810DCABD2AE9}" type="presOf" srcId="{6FE423EC-4D41-4316-98CA-802A68E1BEEA}" destId="{42D296B8-FDD1-46ED-96A0-5198CADBD6A9}" srcOrd="0" destOrd="0" presId="urn:microsoft.com/office/officeart/2005/8/layout/hierarchy6"/>
    <dgm:cxn modelId="{E4F70FBE-CEAF-4237-AA1E-764783A87B24}" type="presOf" srcId="{01A22B77-EBD3-421C-BC15-8A8C383258BC}" destId="{44AF62CA-E8D2-4072-89A0-A5788940446C}" srcOrd="0" destOrd="0" presId="urn:microsoft.com/office/officeart/2005/8/layout/hierarchy6"/>
    <dgm:cxn modelId="{E6143CB8-E7D3-41BB-B3F8-C9AC20F646BB}" type="presOf" srcId="{10989CD4-8B2E-474D-817F-CDD2B2DDBDB5}" destId="{49272D49-303D-4797-B339-E48A647F78EA}" srcOrd="0" destOrd="0" presId="urn:microsoft.com/office/officeart/2005/8/layout/hierarchy6"/>
    <dgm:cxn modelId="{30A8827E-9E58-4C5F-AE01-04C57537100C}" type="presOf" srcId="{AB25F5F1-86EB-4CCB-AE76-CFF32A0385BF}" destId="{D923063B-2660-45C2-9B17-2A6BE13D14EB}" srcOrd="1" destOrd="0" presId="urn:microsoft.com/office/officeart/2005/8/layout/hierarchy6"/>
    <dgm:cxn modelId="{56D75C44-C60C-4877-80BB-1BCC1F9DFB5A}" type="presOf" srcId="{33D3F038-A935-430B-88F6-540DC9A0236E}" destId="{4C04CBFC-9DFD-448C-95FB-B5FC8E941F2D}" srcOrd="0" destOrd="0" presId="urn:microsoft.com/office/officeart/2005/8/layout/hierarchy6"/>
    <dgm:cxn modelId="{9523F00F-6304-4F2B-A87D-719983919E05}" srcId="{F5355423-6767-4A8C-B03B-6D468FE7ED41}" destId="{6569E1D0-607A-4D73-B56F-2523BB11A77F}" srcOrd="2" destOrd="0" parTransId="{83E7F250-38A7-49D2-8913-97A9E32BA5F6}" sibTransId="{C17FE466-144A-4228-9E0E-84306F773C46}"/>
    <dgm:cxn modelId="{3E46B286-1127-45AF-9E89-E61438C90987}" srcId="{F5355423-6767-4A8C-B03B-6D468FE7ED41}" destId="{AB25F5F1-86EB-4CCB-AE76-CFF32A0385BF}" srcOrd="4" destOrd="0" parTransId="{EDB73989-985A-4CB9-BADA-C30424C1425D}" sibTransId="{C4B8F0B5-E044-4B7F-B441-D829F283815A}"/>
    <dgm:cxn modelId="{C2C76BE7-C87A-4411-85B7-E0F03A51B57C}" srcId="{D92BF954-1ED1-4E29-B517-9AF823F507D0}" destId="{D3585950-6D83-43A4-BA11-D0A36FAAD15D}" srcOrd="0" destOrd="0" parTransId="{01A22B77-EBD3-421C-BC15-8A8C383258BC}" sibTransId="{BABC325F-9BAA-4F7F-8E21-005B3268DD18}"/>
    <dgm:cxn modelId="{7416F5E3-6CB4-49CF-B639-B9F2BF4B724D}" srcId="{7D1F9058-54CD-4E54-A7AD-4D5930E129AD}" destId="{10989CD4-8B2E-474D-817F-CDD2B2DDBDB5}" srcOrd="0" destOrd="0" parTransId="{6FE423EC-4D41-4316-98CA-802A68E1BEEA}" sibTransId="{1E3B9D46-65C1-4F42-A2A4-7C2E22F1D89A}"/>
    <dgm:cxn modelId="{9E9B9779-C71A-433E-A045-AACA6BE400CC}" type="presOf" srcId="{6569E1D0-607A-4D73-B56F-2523BB11A77F}" destId="{264F09F8-CD08-4079-B8B1-D23418BEDED9}" srcOrd="1" destOrd="0" presId="urn:microsoft.com/office/officeart/2005/8/layout/hierarchy6"/>
    <dgm:cxn modelId="{5CFF2CB6-9B14-4729-9F40-7829FE98FE13}" srcId="{973077CC-A1AC-4302-A075-BBC1463C49C4}" destId="{D92BF954-1ED1-4E29-B517-9AF823F507D0}" srcOrd="0" destOrd="0" parTransId="{FFD5E33C-3736-41B7-81E2-40886D4EAC72}" sibTransId="{BF37F3F7-784A-4A8E-8DCF-09DAB169BBD6}"/>
    <dgm:cxn modelId="{1263F146-7513-45AD-9EAD-574D9BEEEEDE}" type="presOf" srcId="{57CB3BDE-CD7D-4345-9638-F23EA2D7537C}" destId="{A32B268A-09BD-404A-BF76-C8085BE33FD6}" srcOrd="0" destOrd="0" presId="urn:microsoft.com/office/officeart/2005/8/layout/hierarchy6"/>
    <dgm:cxn modelId="{4B8DC5E4-0395-4F85-93DA-F20F19C17F9E}" type="presOf" srcId="{71F0A145-83F7-4984-857E-6330E17D0E0A}" destId="{0F00FCB2-E915-4EDD-8032-87CC9FE40F4B}" srcOrd="0" destOrd="0" presId="urn:microsoft.com/office/officeart/2005/8/layout/hierarchy6"/>
    <dgm:cxn modelId="{0DE239F4-7F26-4F69-82F3-0A57DDFAC58F}" srcId="{8377E0F0-D163-4344-A3EC-E2EDDD236F64}" destId="{7D1F9058-54CD-4E54-A7AD-4D5930E129AD}" srcOrd="0" destOrd="0" parTransId="{AED374E2-67AB-4340-8E64-F241F22AFCB4}" sibTransId="{CD62390B-C228-4A18-BE8A-F853D5DAC6DF}"/>
    <dgm:cxn modelId="{9FE3C9EF-41CD-4443-8648-897EC5555117}" srcId="{F5355423-6767-4A8C-B03B-6D468FE7ED41}" destId="{33D3F038-A935-430B-88F6-540DC9A0236E}" srcOrd="1" destOrd="0" parTransId="{ECD8ECBC-BD14-4381-895A-D4F7C03C5F70}" sibTransId="{5B43A52D-97D4-46ED-9717-3DC9AD0E66F6}"/>
    <dgm:cxn modelId="{00AC106E-1DF4-48E9-ACB2-1F81721ACB0A}" type="presOf" srcId="{FFD5E33C-3736-41B7-81E2-40886D4EAC72}" destId="{651FADA3-442C-4D79-9C62-B7AEF2493CF4}" srcOrd="0" destOrd="0" presId="urn:microsoft.com/office/officeart/2005/8/layout/hierarchy6"/>
    <dgm:cxn modelId="{526A943D-A7EF-4F58-AE78-31A855803AA4}" type="presOf" srcId="{6569E1D0-607A-4D73-B56F-2523BB11A77F}" destId="{CBCE7CFF-847D-40D8-9428-D74A681DE3C0}" srcOrd="0" destOrd="0" presId="urn:microsoft.com/office/officeart/2005/8/layout/hierarchy6"/>
    <dgm:cxn modelId="{25454B4F-7E6D-4AFD-8EC3-8D4C7DE2EA81}" type="presOf" srcId="{7D1F9058-54CD-4E54-A7AD-4D5930E129AD}" destId="{83A54031-3481-441B-A8DD-BFFC94DB72D6}" srcOrd="0" destOrd="0" presId="urn:microsoft.com/office/officeart/2005/8/layout/hierarchy6"/>
    <dgm:cxn modelId="{5E69CF00-395C-434D-A15E-03C5D608F342}" srcId="{71F0A145-83F7-4984-857E-6330E17D0E0A}" destId="{973077CC-A1AC-4302-A075-BBC1463C49C4}" srcOrd="1" destOrd="0" parTransId="{955ADAD1-D4CB-4A7B-A4F9-97DC63CCEEA2}" sibTransId="{4EFDE0AD-FDC4-4D40-8B25-01D6FF982D96}"/>
    <dgm:cxn modelId="{AD9BE17E-D14E-462D-9A17-8AAF5E15824A}" type="presOf" srcId="{955ADAD1-D4CB-4A7B-A4F9-97DC63CCEEA2}" destId="{6C96A635-CBB2-421C-A595-02F3ACDF8501}" srcOrd="0" destOrd="0" presId="urn:microsoft.com/office/officeart/2005/8/layout/hierarchy6"/>
    <dgm:cxn modelId="{896C7C34-4005-47D8-BC40-79C628E11C39}" type="presOf" srcId="{AB25F5F1-86EB-4CCB-AE76-CFF32A0385BF}" destId="{EA8AA4E9-3406-4661-A138-D941058911EE}" srcOrd="0" destOrd="0" presId="urn:microsoft.com/office/officeart/2005/8/layout/hierarchy6"/>
    <dgm:cxn modelId="{2ECF86BE-1973-4B07-84E6-C1662B7CD56C}" type="presParOf" srcId="{5C54BE97-234D-4035-AB62-9B5A4D394352}" destId="{52A2F5D3-06BF-43DD-9C84-8F986DDDD227}" srcOrd="0" destOrd="0" presId="urn:microsoft.com/office/officeart/2005/8/layout/hierarchy6"/>
    <dgm:cxn modelId="{DC74196E-3197-43AB-9FDE-BC6A1E8375B4}" type="presParOf" srcId="{52A2F5D3-06BF-43DD-9C84-8F986DDDD227}" destId="{57856FCF-A80C-4346-B2C5-1080B98E99DC}" srcOrd="0" destOrd="0" presId="urn:microsoft.com/office/officeart/2005/8/layout/hierarchy6"/>
    <dgm:cxn modelId="{58727B5D-818D-49E8-9DA9-8FDCB87D7EBE}" type="presParOf" srcId="{52A2F5D3-06BF-43DD-9C84-8F986DDDD227}" destId="{DEF09005-43BC-4CEA-A8C7-22CB58C265C7}" srcOrd="1" destOrd="0" presId="urn:microsoft.com/office/officeart/2005/8/layout/hierarchy6"/>
    <dgm:cxn modelId="{82282C77-DED9-4023-80D5-E3134FE849F6}" type="presParOf" srcId="{DEF09005-43BC-4CEA-A8C7-22CB58C265C7}" destId="{EBA60FBF-BAB8-4671-8663-A5B26D3DA2BD}" srcOrd="0" destOrd="0" presId="urn:microsoft.com/office/officeart/2005/8/layout/hierarchy6"/>
    <dgm:cxn modelId="{AD68D06D-49A2-4AB8-9BA2-CC486B9386C0}" type="presParOf" srcId="{EBA60FBF-BAB8-4671-8663-A5B26D3DA2BD}" destId="{0F00FCB2-E915-4EDD-8032-87CC9FE40F4B}" srcOrd="0" destOrd="0" presId="urn:microsoft.com/office/officeart/2005/8/layout/hierarchy6"/>
    <dgm:cxn modelId="{488BC8D2-9A96-4940-8CBF-FF0941B37D4B}" type="presParOf" srcId="{EBA60FBF-BAB8-4671-8663-A5B26D3DA2BD}" destId="{A219F014-90DB-4354-A405-154A2EB35B07}" srcOrd="1" destOrd="0" presId="urn:microsoft.com/office/officeart/2005/8/layout/hierarchy6"/>
    <dgm:cxn modelId="{CAC98091-6566-4149-B89C-3FDF2F79B137}" type="presParOf" srcId="{A219F014-90DB-4354-A405-154A2EB35B07}" destId="{A32B268A-09BD-404A-BF76-C8085BE33FD6}" srcOrd="0" destOrd="0" presId="urn:microsoft.com/office/officeart/2005/8/layout/hierarchy6"/>
    <dgm:cxn modelId="{7F386482-927B-487C-AC54-3EADE8F0827C}" type="presParOf" srcId="{A219F014-90DB-4354-A405-154A2EB35B07}" destId="{3FB265B7-F03E-4758-BE95-68D75951E7D0}" srcOrd="1" destOrd="0" presId="urn:microsoft.com/office/officeart/2005/8/layout/hierarchy6"/>
    <dgm:cxn modelId="{4B584F3D-0A78-4784-9D2F-672C2CE9DA5F}" type="presParOf" srcId="{3FB265B7-F03E-4758-BE95-68D75951E7D0}" destId="{D94F7357-F1C4-47B3-AD51-9F31DA1394BE}" srcOrd="0" destOrd="0" presId="urn:microsoft.com/office/officeart/2005/8/layout/hierarchy6"/>
    <dgm:cxn modelId="{8A8EC735-A950-4EA9-AE5A-3B7443980A9D}" type="presParOf" srcId="{3FB265B7-F03E-4758-BE95-68D75951E7D0}" destId="{A9B29E82-FFC8-4D3B-92FE-AF3DFD47CA6E}" srcOrd="1" destOrd="0" presId="urn:microsoft.com/office/officeart/2005/8/layout/hierarchy6"/>
    <dgm:cxn modelId="{76B2CF23-B095-4741-9671-9B30DAEB47B8}" type="presParOf" srcId="{A9B29E82-FFC8-4D3B-92FE-AF3DFD47CA6E}" destId="{94F1619B-9B39-4F9F-A1BD-D5E701E06B0F}" srcOrd="0" destOrd="0" presId="urn:microsoft.com/office/officeart/2005/8/layout/hierarchy6"/>
    <dgm:cxn modelId="{160A3FE3-44D8-4F76-9B57-17E5936AF6DA}" type="presParOf" srcId="{A9B29E82-FFC8-4D3B-92FE-AF3DFD47CA6E}" destId="{1D022C99-40F3-4701-B1C2-4BA16E0D4063}" srcOrd="1" destOrd="0" presId="urn:microsoft.com/office/officeart/2005/8/layout/hierarchy6"/>
    <dgm:cxn modelId="{14B88873-F850-4ADA-9247-8C25A3ED3B2A}" type="presParOf" srcId="{1D022C99-40F3-4701-B1C2-4BA16E0D4063}" destId="{83A54031-3481-441B-A8DD-BFFC94DB72D6}" srcOrd="0" destOrd="0" presId="urn:microsoft.com/office/officeart/2005/8/layout/hierarchy6"/>
    <dgm:cxn modelId="{17C06DEA-7420-42E4-9611-629672361F45}" type="presParOf" srcId="{1D022C99-40F3-4701-B1C2-4BA16E0D4063}" destId="{F0DC19EE-7D2B-4243-9A59-AEC487419883}" srcOrd="1" destOrd="0" presId="urn:microsoft.com/office/officeart/2005/8/layout/hierarchy6"/>
    <dgm:cxn modelId="{6D714D56-C027-422D-9D30-A30CDD89FCE0}" type="presParOf" srcId="{F0DC19EE-7D2B-4243-9A59-AEC487419883}" destId="{42D296B8-FDD1-46ED-96A0-5198CADBD6A9}" srcOrd="0" destOrd="0" presId="urn:microsoft.com/office/officeart/2005/8/layout/hierarchy6"/>
    <dgm:cxn modelId="{99BCDA9D-6B78-4B00-8823-5CEFE0A47951}" type="presParOf" srcId="{F0DC19EE-7D2B-4243-9A59-AEC487419883}" destId="{6DE31076-6C4E-4CB7-B08B-4F5F5D7A7408}" srcOrd="1" destOrd="0" presId="urn:microsoft.com/office/officeart/2005/8/layout/hierarchy6"/>
    <dgm:cxn modelId="{80D52697-3764-44A2-8734-8B936D9E7C7B}" type="presParOf" srcId="{6DE31076-6C4E-4CB7-B08B-4F5F5D7A7408}" destId="{49272D49-303D-4797-B339-E48A647F78EA}" srcOrd="0" destOrd="0" presId="urn:microsoft.com/office/officeart/2005/8/layout/hierarchy6"/>
    <dgm:cxn modelId="{6CFDB27F-410F-4962-842A-BB644B14199C}" type="presParOf" srcId="{6DE31076-6C4E-4CB7-B08B-4F5F5D7A7408}" destId="{60B9AC54-E8C5-470C-A31D-F360041CF4E2}" srcOrd="1" destOrd="0" presId="urn:microsoft.com/office/officeart/2005/8/layout/hierarchy6"/>
    <dgm:cxn modelId="{713BCA9F-7758-42E8-9D0C-22AA73647C93}" type="presParOf" srcId="{A219F014-90DB-4354-A405-154A2EB35B07}" destId="{6C96A635-CBB2-421C-A595-02F3ACDF8501}" srcOrd="2" destOrd="0" presId="urn:microsoft.com/office/officeart/2005/8/layout/hierarchy6"/>
    <dgm:cxn modelId="{AFBF2AC6-FDE2-4737-9D74-3F3642147CF6}" type="presParOf" srcId="{A219F014-90DB-4354-A405-154A2EB35B07}" destId="{1DBBC13E-1B08-4E65-9631-DB1D0CB8AE58}" srcOrd="3" destOrd="0" presId="urn:microsoft.com/office/officeart/2005/8/layout/hierarchy6"/>
    <dgm:cxn modelId="{2B0E6342-1F43-4191-B472-211AA687F6AD}" type="presParOf" srcId="{1DBBC13E-1B08-4E65-9631-DB1D0CB8AE58}" destId="{AFE0A63E-BC2E-4822-AE06-0754D6EB9316}" srcOrd="0" destOrd="0" presId="urn:microsoft.com/office/officeart/2005/8/layout/hierarchy6"/>
    <dgm:cxn modelId="{A112C2DD-D5E1-48C9-AF4A-EC74579C98EE}" type="presParOf" srcId="{1DBBC13E-1B08-4E65-9631-DB1D0CB8AE58}" destId="{1EB1B70A-E32F-4D3D-B7D1-A6283F3A6F91}" srcOrd="1" destOrd="0" presId="urn:microsoft.com/office/officeart/2005/8/layout/hierarchy6"/>
    <dgm:cxn modelId="{854F9FAF-C769-4D58-87FB-B304FFD5AE09}" type="presParOf" srcId="{1EB1B70A-E32F-4D3D-B7D1-A6283F3A6F91}" destId="{651FADA3-442C-4D79-9C62-B7AEF2493CF4}" srcOrd="0" destOrd="0" presId="urn:microsoft.com/office/officeart/2005/8/layout/hierarchy6"/>
    <dgm:cxn modelId="{CD3C03EA-8F0E-4E72-8A21-12154072AB7C}" type="presParOf" srcId="{1EB1B70A-E32F-4D3D-B7D1-A6283F3A6F91}" destId="{E96E49F1-812E-4F38-BCC6-EB1B47B1187A}" srcOrd="1" destOrd="0" presId="urn:microsoft.com/office/officeart/2005/8/layout/hierarchy6"/>
    <dgm:cxn modelId="{2C849EAB-1C0A-4CDA-B1FE-C317EDFEB732}" type="presParOf" srcId="{E96E49F1-812E-4F38-BCC6-EB1B47B1187A}" destId="{6E19ED3B-4989-4F16-837E-997EA947519E}" srcOrd="0" destOrd="0" presId="urn:microsoft.com/office/officeart/2005/8/layout/hierarchy6"/>
    <dgm:cxn modelId="{C5CDEFB6-971A-4A20-A661-D48DAFF90C63}" type="presParOf" srcId="{E96E49F1-812E-4F38-BCC6-EB1B47B1187A}" destId="{DAB25B65-198C-44A8-84B7-B6A6EFC6AF3E}" srcOrd="1" destOrd="0" presId="urn:microsoft.com/office/officeart/2005/8/layout/hierarchy6"/>
    <dgm:cxn modelId="{56F83797-DADD-45E2-A2FC-CB900C65968A}" type="presParOf" srcId="{DAB25B65-198C-44A8-84B7-B6A6EFC6AF3E}" destId="{44AF62CA-E8D2-4072-89A0-A5788940446C}" srcOrd="0" destOrd="0" presId="urn:microsoft.com/office/officeart/2005/8/layout/hierarchy6"/>
    <dgm:cxn modelId="{01FFBA0C-2F9E-4ED4-89F8-ED0032588BA7}" type="presParOf" srcId="{DAB25B65-198C-44A8-84B7-B6A6EFC6AF3E}" destId="{881DE5A9-50F4-4A4B-A8E1-362DF7BEDC97}" srcOrd="1" destOrd="0" presId="urn:microsoft.com/office/officeart/2005/8/layout/hierarchy6"/>
    <dgm:cxn modelId="{A666E040-F44C-4C95-8DA5-B5262B3740C0}" type="presParOf" srcId="{881DE5A9-50F4-4A4B-A8E1-362DF7BEDC97}" destId="{0FCF73EB-C0B8-4657-8E24-7E63BC627FD5}" srcOrd="0" destOrd="0" presId="urn:microsoft.com/office/officeart/2005/8/layout/hierarchy6"/>
    <dgm:cxn modelId="{DC93FC19-B257-42B2-837F-827A09058445}" type="presParOf" srcId="{881DE5A9-50F4-4A4B-A8E1-362DF7BEDC97}" destId="{B218CDA5-9838-4F86-9D1D-87098AF4158B}" srcOrd="1" destOrd="0" presId="urn:microsoft.com/office/officeart/2005/8/layout/hierarchy6"/>
    <dgm:cxn modelId="{ED5B1C56-476C-4DB1-B169-7FCF25183626}" type="presParOf" srcId="{5C54BE97-234D-4035-AB62-9B5A4D394352}" destId="{6432DEC9-EE92-4012-AA5E-00C7EAE60FCA}" srcOrd="1" destOrd="0" presId="urn:microsoft.com/office/officeart/2005/8/layout/hierarchy6"/>
    <dgm:cxn modelId="{34198A10-401B-4F06-8014-A24B937C987A}" type="presParOf" srcId="{6432DEC9-EE92-4012-AA5E-00C7EAE60FCA}" destId="{A1CB8C53-6BFA-4037-B1C8-E7D29A1FF18E}" srcOrd="0" destOrd="0" presId="urn:microsoft.com/office/officeart/2005/8/layout/hierarchy6"/>
    <dgm:cxn modelId="{ABA4FFFB-548C-42C9-A089-2421F2471B9A}" type="presParOf" srcId="{A1CB8C53-6BFA-4037-B1C8-E7D29A1FF18E}" destId="{4C04CBFC-9DFD-448C-95FB-B5FC8E941F2D}" srcOrd="0" destOrd="0" presId="urn:microsoft.com/office/officeart/2005/8/layout/hierarchy6"/>
    <dgm:cxn modelId="{1DEFCF0D-F1A0-4575-980C-C6F83FEE5041}" type="presParOf" srcId="{A1CB8C53-6BFA-4037-B1C8-E7D29A1FF18E}" destId="{DB66EE72-126A-47D7-8A6F-D4F32923B62E}" srcOrd="1" destOrd="0" presId="urn:microsoft.com/office/officeart/2005/8/layout/hierarchy6"/>
    <dgm:cxn modelId="{973775B3-0C05-4730-BD8C-1394AA7D422F}" type="presParOf" srcId="{6432DEC9-EE92-4012-AA5E-00C7EAE60FCA}" destId="{8138DF89-D302-4315-8134-3298C2BE5DFA}" srcOrd="1" destOrd="0" presId="urn:microsoft.com/office/officeart/2005/8/layout/hierarchy6"/>
    <dgm:cxn modelId="{96835853-4402-46F6-823D-E681EC283E78}" type="presParOf" srcId="{8138DF89-D302-4315-8134-3298C2BE5DFA}" destId="{0AE49EB6-04ED-44BA-850F-DBDC11C05281}" srcOrd="0" destOrd="0" presId="urn:microsoft.com/office/officeart/2005/8/layout/hierarchy6"/>
    <dgm:cxn modelId="{ACC7A9E8-3655-48CE-B0D6-B8FF4264FEC2}" type="presParOf" srcId="{6432DEC9-EE92-4012-AA5E-00C7EAE60FCA}" destId="{13B930C3-E0D4-426E-BBD1-F6825D78B45A}" srcOrd="2" destOrd="0" presId="urn:microsoft.com/office/officeart/2005/8/layout/hierarchy6"/>
    <dgm:cxn modelId="{5BB151CE-4B83-455C-91DF-DB356498AC15}" type="presParOf" srcId="{13B930C3-E0D4-426E-BBD1-F6825D78B45A}" destId="{CBCE7CFF-847D-40D8-9428-D74A681DE3C0}" srcOrd="0" destOrd="0" presId="urn:microsoft.com/office/officeart/2005/8/layout/hierarchy6"/>
    <dgm:cxn modelId="{8AF8D769-DE1A-416C-A997-347783D75DBA}" type="presParOf" srcId="{13B930C3-E0D4-426E-BBD1-F6825D78B45A}" destId="{264F09F8-CD08-4079-B8B1-D23418BEDED9}" srcOrd="1" destOrd="0" presId="urn:microsoft.com/office/officeart/2005/8/layout/hierarchy6"/>
    <dgm:cxn modelId="{15DD1C94-861A-46D7-AC07-EFA882257B15}" type="presParOf" srcId="{6432DEC9-EE92-4012-AA5E-00C7EAE60FCA}" destId="{EEB109B8-4B4F-4BA9-88C7-53BBE6356880}" srcOrd="3" destOrd="0" presId="urn:microsoft.com/office/officeart/2005/8/layout/hierarchy6"/>
    <dgm:cxn modelId="{6EB575A0-A9FD-4906-885F-4486AAF50DC0}" type="presParOf" srcId="{EEB109B8-4B4F-4BA9-88C7-53BBE6356880}" destId="{B803BB25-B3A7-4F4F-AA94-6620364AB57D}" srcOrd="0" destOrd="0" presId="urn:microsoft.com/office/officeart/2005/8/layout/hierarchy6"/>
    <dgm:cxn modelId="{68A84C59-DF20-4A7A-8BFA-F6ABF1D675A6}" type="presParOf" srcId="{6432DEC9-EE92-4012-AA5E-00C7EAE60FCA}" destId="{B129F83D-473F-4F93-8BD9-FD614700D1B2}" srcOrd="4" destOrd="0" presId="urn:microsoft.com/office/officeart/2005/8/layout/hierarchy6"/>
    <dgm:cxn modelId="{BDDDB9A1-D68E-4D40-9B52-69CB595F1D80}" type="presParOf" srcId="{B129F83D-473F-4F93-8BD9-FD614700D1B2}" destId="{68151A88-AEC1-4117-85E4-9C25DFF9C108}" srcOrd="0" destOrd="0" presId="urn:microsoft.com/office/officeart/2005/8/layout/hierarchy6"/>
    <dgm:cxn modelId="{E148DC6B-6ADF-4E29-A59F-A708DA18B9F5}" type="presParOf" srcId="{B129F83D-473F-4F93-8BD9-FD614700D1B2}" destId="{E5C98043-F870-4283-935A-268C83FD0B1C}" srcOrd="1" destOrd="0" presId="urn:microsoft.com/office/officeart/2005/8/layout/hierarchy6"/>
    <dgm:cxn modelId="{3CFD6CB1-7B2C-4C35-B868-848919609BF1}" type="presParOf" srcId="{6432DEC9-EE92-4012-AA5E-00C7EAE60FCA}" destId="{6C098989-FEBB-40F9-AB6E-C8DA24C9D704}" srcOrd="5" destOrd="0" presId="urn:microsoft.com/office/officeart/2005/8/layout/hierarchy6"/>
    <dgm:cxn modelId="{0701E64C-CDCC-428C-8B01-0AA3A95216CE}" type="presParOf" srcId="{6C098989-FEBB-40F9-AB6E-C8DA24C9D704}" destId="{CD107BA5-718B-4B3D-8760-AEE2B1F7106E}" srcOrd="0" destOrd="0" presId="urn:microsoft.com/office/officeart/2005/8/layout/hierarchy6"/>
    <dgm:cxn modelId="{41ABE81D-3713-4B58-91BC-DFF92D342750}" type="presParOf" srcId="{6432DEC9-EE92-4012-AA5E-00C7EAE60FCA}" destId="{4D84FA8A-06A8-4EED-B1C6-4E3A40B9322A}" srcOrd="6" destOrd="0" presId="urn:microsoft.com/office/officeart/2005/8/layout/hierarchy6"/>
    <dgm:cxn modelId="{39F30BED-B57D-450E-B79C-A022D050044A}" type="presParOf" srcId="{4D84FA8A-06A8-4EED-B1C6-4E3A40B9322A}" destId="{EA8AA4E9-3406-4661-A138-D941058911EE}" srcOrd="0" destOrd="0" presId="urn:microsoft.com/office/officeart/2005/8/layout/hierarchy6"/>
    <dgm:cxn modelId="{DD18710D-D0A7-4A2A-9B50-0FB21FF7C31F}" type="presParOf" srcId="{4D84FA8A-06A8-4EED-B1C6-4E3A40B9322A}" destId="{D923063B-2660-45C2-9B17-2A6BE13D14E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F2BAD8-E015-477D-868D-0CBA76496ED3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D305C339-9923-40DF-AC80-90227152AEBB}">
      <dgm:prSet phldrT="[Текст]" custT="1"/>
      <dgm:spPr>
        <a:solidFill>
          <a:srgbClr val="00B050"/>
        </a:solidFill>
      </dgm:spPr>
      <dgm:t>
        <a:bodyPr/>
        <a:lstStyle/>
        <a:p>
          <a:endParaRPr lang="ru-RU" sz="1200" b="1" dirty="0">
            <a:solidFill>
              <a:schemeClr val="bg1"/>
            </a:solidFill>
          </a:endParaRPr>
        </a:p>
      </dgm:t>
    </dgm:pt>
    <dgm:pt modelId="{C0432036-DD96-4E61-A87B-4F65BDB113B4}" type="parTrans" cxnId="{5D698348-5FC3-472D-A7AC-FC085A56944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B8EE696C-3324-4C79-9488-93B99FC576C9}" type="sibTrans" cxnId="{5D698348-5FC3-472D-A7AC-FC085A56944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EF2336D-04F5-4EC7-89FA-375D62505572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>
              <a:solidFill>
                <a:schemeClr val="bg1"/>
              </a:solidFill>
            </a:rPr>
            <a:t>степень магистра сестринского дела (MN) </a:t>
          </a:r>
        </a:p>
      </dgm:t>
    </dgm:pt>
    <dgm:pt modelId="{E85131BD-33BB-4622-9A5E-EF210F2F2384}" type="parTrans" cxnId="{258E086A-238D-4AF0-B40F-63F74C37914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AD55C92-A2D1-45EB-BCE9-C326A1211935}" type="sibTrans" cxnId="{258E086A-238D-4AF0-B40F-63F74C37914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D11F2AD9-DF3F-42C0-8998-C8C27FABA251}">
      <dgm:prSet phldrT="[Текст]" custT="1"/>
      <dgm:spPr>
        <a:solidFill>
          <a:srgbClr val="0070C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>
              <a:solidFill>
                <a:schemeClr val="bg1"/>
              </a:solidFill>
            </a:rPr>
            <a:t>доктор философии (</a:t>
          </a:r>
          <a:r>
            <a:rPr lang="ru-RU" sz="2400" b="1" dirty="0" err="1">
              <a:solidFill>
                <a:schemeClr val="bg1"/>
              </a:solidFill>
            </a:rPr>
            <a:t>Ph.D</a:t>
          </a:r>
          <a:r>
            <a:rPr lang="ru-RU" sz="2400" b="1" dirty="0">
              <a:solidFill>
                <a:schemeClr val="bg1"/>
              </a:solidFill>
            </a:rPr>
            <a:t>.)</a:t>
          </a:r>
        </a:p>
        <a:p>
          <a:pPr marL="0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1" dirty="0">
            <a:solidFill>
              <a:schemeClr val="bg1"/>
            </a:solidFill>
          </a:endParaRPr>
        </a:p>
      </dgm:t>
    </dgm:pt>
    <dgm:pt modelId="{096E50E0-76F9-453E-98D9-F7EAB8F85197}" type="parTrans" cxnId="{1EEA3943-C9F8-4899-BDDF-8E73717DB87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0A871B0-27F5-4ED2-8FE7-BB25DE611DFF}" type="sibTrans" cxnId="{1EEA3943-C9F8-4899-BDDF-8E73717DB87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CB29602-915B-4062-AB52-DFEAB716AC98}" type="pres">
      <dgm:prSet presAssocID="{2EF2BAD8-E015-477D-868D-0CBA76496ED3}" presName="Name0" presStyleCnt="0">
        <dgm:presLayoutVars>
          <dgm:dir/>
          <dgm:animLvl val="lvl"/>
          <dgm:resizeHandles val="exact"/>
        </dgm:presLayoutVars>
      </dgm:prSet>
      <dgm:spPr/>
    </dgm:pt>
    <dgm:pt modelId="{DD5D3A83-C1D9-411B-AF98-94D6F29C30E8}" type="pres">
      <dgm:prSet presAssocID="{D305C339-9923-40DF-AC80-90227152AEBB}" presName="Name8" presStyleCnt="0"/>
      <dgm:spPr/>
    </dgm:pt>
    <dgm:pt modelId="{9C832156-6340-43FE-BADD-6323B606E844}" type="pres">
      <dgm:prSet presAssocID="{D305C339-9923-40DF-AC80-90227152AEBB}" presName="level" presStyleLbl="node1" presStyleIdx="0" presStyleCnt="3">
        <dgm:presLayoutVars>
          <dgm:chMax val="1"/>
          <dgm:bulletEnabled val="1"/>
        </dgm:presLayoutVars>
      </dgm:prSet>
      <dgm:spPr/>
    </dgm:pt>
    <dgm:pt modelId="{7D681FAE-2872-41E2-9BA0-886D86FE4E32}" type="pres">
      <dgm:prSet presAssocID="{D305C339-9923-40DF-AC80-90227152AEB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94792DF-708C-4D18-9370-0A1998307FCE}" type="pres">
      <dgm:prSet presAssocID="{EEF2336D-04F5-4EC7-89FA-375D62505572}" presName="Name8" presStyleCnt="0"/>
      <dgm:spPr/>
    </dgm:pt>
    <dgm:pt modelId="{5FFF7EFC-4C47-4F24-AF22-FDB1D27FCA84}" type="pres">
      <dgm:prSet presAssocID="{EEF2336D-04F5-4EC7-89FA-375D62505572}" presName="level" presStyleLbl="node1" presStyleIdx="1" presStyleCnt="3">
        <dgm:presLayoutVars>
          <dgm:chMax val="1"/>
          <dgm:bulletEnabled val="1"/>
        </dgm:presLayoutVars>
      </dgm:prSet>
      <dgm:spPr/>
    </dgm:pt>
    <dgm:pt modelId="{40B8F5E4-A516-4127-922D-DDFD09375A2D}" type="pres">
      <dgm:prSet presAssocID="{EEF2336D-04F5-4EC7-89FA-375D6250557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05B4B7D-F50F-4B6B-9BF1-9A4932054338}" type="pres">
      <dgm:prSet presAssocID="{D11F2AD9-DF3F-42C0-8998-C8C27FABA251}" presName="Name8" presStyleCnt="0"/>
      <dgm:spPr/>
    </dgm:pt>
    <dgm:pt modelId="{4038CC9B-67E1-4717-A7BD-F9A4C7A095C1}" type="pres">
      <dgm:prSet presAssocID="{D11F2AD9-DF3F-42C0-8998-C8C27FABA251}" presName="level" presStyleLbl="node1" presStyleIdx="2" presStyleCnt="3">
        <dgm:presLayoutVars>
          <dgm:chMax val="1"/>
          <dgm:bulletEnabled val="1"/>
        </dgm:presLayoutVars>
      </dgm:prSet>
      <dgm:spPr/>
    </dgm:pt>
    <dgm:pt modelId="{419BCA79-9A4D-4B70-9C56-658625F1FFB5}" type="pres">
      <dgm:prSet presAssocID="{D11F2AD9-DF3F-42C0-8998-C8C27FABA25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E0CEEC4-3828-441D-BB39-EE7FE64FCF7C}" type="presOf" srcId="{EEF2336D-04F5-4EC7-89FA-375D62505572}" destId="{5FFF7EFC-4C47-4F24-AF22-FDB1D27FCA84}" srcOrd="0" destOrd="0" presId="urn:microsoft.com/office/officeart/2005/8/layout/pyramid1"/>
    <dgm:cxn modelId="{5D698348-5FC3-472D-A7AC-FC085A569442}" srcId="{2EF2BAD8-E015-477D-868D-0CBA76496ED3}" destId="{D305C339-9923-40DF-AC80-90227152AEBB}" srcOrd="0" destOrd="0" parTransId="{C0432036-DD96-4E61-A87B-4F65BDB113B4}" sibTransId="{B8EE696C-3324-4C79-9488-93B99FC576C9}"/>
    <dgm:cxn modelId="{1EEA3943-C9F8-4899-BDDF-8E73717DB872}" srcId="{2EF2BAD8-E015-477D-868D-0CBA76496ED3}" destId="{D11F2AD9-DF3F-42C0-8998-C8C27FABA251}" srcOrd="2" destOrd="0" parTransId="{096E50E0-76F9-453E-98D9-F7EAB8F85197}" sibTransId="{40A871B0-27F5-4ED2-8FE7-BB25DE611DFF}"/>
    <dgm:cxn modelId="{96AA153B-866B-412A-96EE-1835C1DE2FBB}" type="presOf" srcId="{D11F2AD9-DF3F-42C0-8998-C8C27FABA251}" destId="{4038CC9B-67E1-4717-A7BD-F9A4C7A095C1}" srcOrd="0" destOrd="0" presId="urn:microsoft.com/office/officeart/2005/8/layout/pyramid1"/>
    <dgm:cxn modelId="{0AE633E0-14A2-4F79-8E1C-958DC7190913}" type="presOf" srcId="{D11F2AD9-DF3F-42C0-8998-C8C27FABA251}" destId="{419BCA79-9A4D-4B70-9C56-658625F1FFB5}" srcOrd="1" destOrd="0" presId="urn:microsoft.com/office/officeart/2005/8/layout/pyramid1"/>
    <dgm:cxn modelId="{EF0641E4-46B9-441B-8BAE-956EB5C17975}" type="presOf" srcId="{D305C339-9923-40DF-AC80-90227152AEBB}" destId="{7D681FAE-2872-41E2-9BA0-886D86FE4E32}" srcOrd="1" destOrd="0" presId="urn:microsoft.com/office/officeart/2005/8/layout/pyramid1"/>
    <dgm:cxn modelId="{66BBCABB-181C-4528-8CBD-98934863E833}" type="presOf" srcId="{D305C339-9923-40DF-AC80-90227152AEBB}" destId="{9C832156-6340-43FE-BADD-6323B606E844}" srcOrd="0" destOrd="0" presId="urn:microsoft.com/office/officeart/2005/8/layout/pyramid1"/>
    <dgm:cxn modelId="{258E086A-238D-4AF0-B40F-63F74C379142}" srcId="{2EF2BAD8-E015-477D-868D-0CBA76496ED3}" destId="{EEF2336D-04F5-4EC7-89FA-375D62505572}" srcOrd="1" destOrd="0" parTransId="{E85131BD-33BB-4622-9A5E-EF210F2F2384}" sibTransId="{3AD55C92-A2D1-45EB-BCE9-C326A1211935}"/>
    <dgm:cxn modelId="{E82EB725-8FE7-4CAA-86F2-E5E2E9BB274A}" type="presOf" srcId="{2EF2BAD8-E015-477D-868D-0CBA76496ED3}" destId="{ECB29602-915B-4062-AB52-DFEAB716AC98}" srcOrd="0" destOrd="0" presId="urn:microsoft.com/office/officeart/2005/8/layout/pyramid1"/>
    <dgm:cxn modelId="{4D41142D-565A-4D14-A0B0-CBC6A2FA303C}" type="presOf" srcId="{EEF2336D-04F5-4EC7-89FA-375D62505572}" destId="{40B8F5E4-A516-4127-922D-DDFD09375A2D}" srcOrd="1" destOrd="0" presId="urn:microsoft.com/office/officeart/2005/8/layout/pyramid1"/>
    <dgm:cxn modelId="{8454FBF4-7083-4536-A913-80F602E95761}" type="presParOf" srcId="{ECB29602-915B-4062-AB52-DFEAB716AC98}" destId="{DD5D3A83-C1D9-411B-AF98-94D6F29C30E8}" srcOrd="0" destOrd="0" presId="urn:microsoft.com/office/officeart/2005/8/layout/pyramid1"/>
    <dgm:cxn modelId="{5FEA47C9-6FD1-478C-AB20-756C9BA55613}" type="presParOf" srcId="{DD5D3A83-C1D9-411B-AF98-94D6F29C30E8}" destId="{9C832156-6340-43FE-BADD-6323B606E844}" srcOrd="0" destOrd="0" presId="urn:microsoft.com/office/officeart/2005/8/layout/pyramid1"/>
    <dgm:cxn modelId="{F2AA2E8F-C89E-43AF-B8E7-FACD98D5F71A}" type="presParOf" srcId="{DD5D3A83-C1D9-411B-AF98-94D6F29C30E8}" destId="{7D681FAE-2872-41E2-9BA0-886D86FE4E32}" srcOrd="1" destOrd="0" presId="urn:microsoft.com/office/officeart/2005/8/layout/pyramid1"/>
    <dgm:cxn modelId="{6A8A685F-98AC-472B-9D71-5F60528BA65F}" type="presParOf" srcId="{ECB29602-915B-4062-AB52-DFEAB716AC98}" destId="{294792DF-708C-4D18-9370-0A1998307FCE}" srcOrd="1" destOrd="0" presId="urn:microsoft.com/office/officeart/2005/8/layout/pyramid1"/>
    <dgm:cxn modelId="{394B217C-C7F8-440C-B4AC-C7157BE7BF8D}" type="presParOf" srcId="{294792DF-708C-4D18-9370-0A1998307FCE}" destId="{5FFF7EFC-4C47-4F24-AF22-FDB1D27FCA84}" srcOrd="0" destOrd="0" presId="urn:microsoft.com/office/officeart/2005/8/layout/pyramid1"/>
    <dgm:cxn modelId="{47C56A2D-0ACC-4FE8-818C-E3A188BC5F61}" type="presParOf" srcId="{294792DF-708C-4D18-9370-0A1998307FCE}" destId="{40B8F5E4-A516-4127-922D-DDFD09375A2D}" srcOrd="1" destOrd="0" presId="urn:microsoft.com/office/officeart/2005/8/layout/pyramid1"/>
    <dgm:cxn modelId="{0E840BF3-BA90-4A43-964E-C2CDE9EE535F}" type="presParOf" srcId="{ECB29602-915B-4062-AB52-DFEAB716AC98}" destId="{605B4B7D-F50F-4B6B-9BF1-9A4932054338}" srcOrd="2" destOrd="0" presId="urn:microsoft.com/office/officeart/2005/8/layout/pyramid1"/>
    <dgm:cxn modelId="{AE74A68B-0646-4AC1-8BB2-9FAFC64921F3}" type="presParOf" srcId="{605B4B7D-F50F-4B6B-9BF1-9A4932054338}" destId="{4038CC9B-67E1-4717-A7BD-F9A4C7A095C1}" srcOrd="0" destOrd="0" presId="urn:microsoft.com/office/officeart/2005/8/layout/pyramid1"/>
    <dgm:cxn modelId="{BFCEBC58-6E33-438C-AD38-7BAFAD6AD2F3}" type="presParOf" srcId="{605B4B7D-F50F-4B6B-9BF1-9A4932054338}" destId="{419BCA79-9A4D-4B70-9C56-658625F1FFB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FE3975-259C-4136-B7C9-80B337B8FE17}" type="doc">
      <dgm:prSet loTypeId="urn:microsoft.com/office/officeart/2005/8/layout/process4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84A3935-07DF-41A9-98EF-1E25B4127FC0}">
      <dgm:prSet phldrT="[Текст]" custT="1"/>
      <dgm:spPr/>
      <dgm:t>
        <a:bodyPr/>
        <a:lstStyle/>
        <a:p>
          <a:r>
            <a:rPr lang="ru-RU" sz="2800" dirty="0"/>
            <a:t>Профессиональный стандарт</a:t>
          </a:r>
        </a:p>
      </dgm:t>
    </dgm:pt>
    <dgm:pt modelId="{A7F018B6-8F9F-4513-A5F4-AF4885435FB6}" type="parTrans" cxnId="{C1C9C859-344A-459D-80B2-BD22FADD39D3}">
      <dgm:prSet/>
      <dgm:spPr/>
      <dgm:t>
        <a:bodyPr/>
        <a:lstStyle/>
        <a:p>
          <a:endParaRPr lang="ru-RU"/>
        </a:p>
      </dgm:t>
    </dgm:pt>
    <dgm:pt modelId="{863517C7-E86F-4F40-A55E-DEBEE3AB5702}" type="sibTrans" cxnId="{C1C9C859-344A-459D-80B2-BD22FADD39D3}">
      <dgm:prSet/>
      <dgm:spPr/>
      <dgm:t>
        <a:bodyPr/>
        <a:lstStyle/>
        <a:p>
          <a:endParaRPr lang="ru-RU"/>
        </a:p>
      </dgm:t>
    </dgm:pt>
    <dgm:pt modelId="{6B2819B9-543E-4979-B5FC-81783DCF8ACC}">
      <dgm:prSet phldrT="[Текст]" custT="1"/>
      <dgm:spPr/>
      <dgm:t>
        <a:bodyPr/>
        <a:lstStyle/>
        <a:p>
          <a:r>
            <a:rPr lang="ru-RU" sz="1800" dirty="0"/>
            <a:t>Перечень трудовых функций </a:t>
          </a:r>
        </a:p>
      </dgm:t>
    </dgm:pt>
    <dgm:pt modelId="{03780D05-0BB4-42EE-9D58-DF482205F8F4}" type="parTrans" cxnId="{BBB6A329-0EF0-4B07-A1BF-F554EF10A69F}">
      <dgm:prSet/>
      <dgm:spPr/>
      <dgm:t>
        <a:bodyPr/>
        <a:lstStyle/>
        <a:p>
          <a:endParaRPr lang="ru-RU"/>
        </a:p>
      </dgm:t>
    </dgm:pt>
    <dgm:pt modelId="{B4780E9E-A779-4864-9BDB-5282C5A08048}" type="sibTrans" cxnId="{BBB6A329-0EF0-4B07-A1BF-F554EF10A69F}">
      <dgm:prSet/>
      <dgm:spPr/>
      <dgm:t>
        <a:bodyPr/>
        <a:lstStyle/>
        <a:p>
          <a:endParaRPr lang="ru-RU"/>
        </a:p>
      </dgm:t>
    </dgm:pt>
    <dgm:pt modelId="{887DB283-0D98-46FA-B4B5-D2732B21CB3D}">
      <dgm:prSet phldrT="[Текст]" custT="1"/>
      <dgm:spPr/>
      <dgm:t>
        <a:bodyPr/>
        <a:lstStyle/>
        <a:p>
          <a:r>
            <a:rPr lang="ru-RU" sz="1800" dirty="0"/>
            <a:t>Описание трудовых функций</a:t>
          </a:r>
        </a:p>
      </dgm:t>
    </dgm:pt>
    <dgm:pt modelId="{B9FD1DD0-BE91-4139-859A-85C9365F00D7}" type="parTrans" cxnId="{2D6529FD-1435-4D00-B9F5-BB733BC6BBF6}">
      <dgm:prSet/>
      <dgm:spPr/>
      <dgm:t>
        <a:bodyPr/>
        <a:lstStyle/>
        <a:p>
          <a:endParaRPr lang="ru-RU"/>
        </a:p>
      </dgm:t>
    </dgm:pt>
    <dgm:pt modelId="{4208EF16-60C7-4C03-9342-8CBB5C5F52B7}" type="sibTrans" cxnId="{2D6529FD-1435-4D00-B9F5-BB733BC6BBF6}">
      <dgm:prSet/>
      <dgm:spPr/>
      <dgm:t>
        <a:bodyPr/>
        <a:lstStyle/>
        <a:p>
          <a:endParaRPr lang="ru-RU"/>
        </a:p>
      </dgm:t>
    </dgm:pt>
    <dgm:pt modelId="{8ACFE9B0-6235-4933-B7D6-3F43AEA08D9F}">
      <dgm:prSet phldrT="[Текст]" custT="1"/>
      <dgm:spPr/>
      <dgm:t>
        <a:bodyPr/>
        <a:lstStyle/>
        <a:p>
          <a:r>
            <a:rPr lang="ru-RU" sz="1800" dirty="0"/>
            <a:t>Перечень формируемых компетенций </a:t>
          </a:r>
        </a:p>
      </dgm:t>
    </dgm:pt>
    <dgm:pt modelId="{D4AF7E93-440B-4166-BF4A-9468605F8E50}" type="parTrans" cxnId="{2D1994A5-9519-4A04-A90B-9D6FC22C1F19}">
      <dgm:prSet/>
      <dgm:spPr/>
      <dgm:t>
        <a:bodyPr/>
        <a:lstStyle/>
        <a:p>
          <a:endParaRPr lang="ru-RU"/>
        </a:p>
      </dgm:t>
    </dgm:pt>
    <dgm:pt modelId="{D3822580-DFDC-48C8-B0C5-FB13B1960409}" type="sibTrans" cxnId="{2D1994A5-9519-4A04-A90B-9D6FC22C1F19}">
      <dgm:prSet/>
      <dgm:spPr/>
      <dgm:t>
        <a:bodyPr/>
        <a:lstStyle/>
        <a:p>
          <a:endParaRPr lang="ru-RU"/>
        </a:p>
      </dgm:t>
    </dgm:pt>
    <dgm:pt modelId="{A0D6D016-94FF-42B6-9F78-999E20FE7C91}">
      <dgm:prSet phldrT="[Текст]" custT="1"/>
      <dgm:spPr/>
      <dgm:t>
        <a:bodyPr/>
        <a:lstStyle/>
        <a:p>
          <a:r>
            <a:rPr lang="ru-RU" sz="1800" dirty="0"/>
            <a:t>Основная образовательная программа</a:t>
          </a:r>
        </a:p>
      </dgm:t>
    </dgm:pt>
    <dgm:pt modelId="{E40C396B-E596-4853-98FE-E89D8EF30598}" type="parTrans" cxnId="{1D713135-C139-425D-9F0F-A6B46B2148F2}">
      <dgm:prSet/>
      <dgm:spPr/>
      <dgm:t>
        <a:bodyPr/>
        <a:lstStyle/>
        <a:p>
          <a:endParaRPr lang="ru-RU"/>
        </a:p>
      </dgm:t>
    </dgm:pt>
    <dgm:pt modelId="{C4932CFF-F569-46A7-AF30-2681F2E4B869}" type="sibTrans" cxnId="{1D713135-C139-425D-9F0F-A6B46B2148F2}">
      <dgm:prSet/>
      <dgm:spPr/>
      <dgm:t>
        <a:bodyPr/>
        <a:lstStyle/>
        <a:p>
          <a:endParaRPr lang="ru-RU"/>
        </a:p>
      </dgm:t>
    </dgm:pt>
    <dgm:pt modelId="{40C1D87A-05AA-4E6E-AB8F-B5BDE45F92C3}">
      <dgm:prSet phldrT="[Текст]" custT="1"/>
      <dgm:spPr/>
      <dgm:t>
        <a:bodyPr/>
        <a:lstStyle/>
        <a:p>
          <a:r>
            <a:rPr lang="ru-RU" sz="2800" dirty="0"/>
            <a:t>Профессиональная деятельность</a:t>
          </a:r>
        </a:p>
      </dgm:t>
    </dgm:pt>
    <dgm:pt modelId="{7C1FD8DA-8A2D-4DE5-8473-526349580A12}" type="parTrans" cxnId="{E660A721-21A4-4390-93EA-402B8DCDE1EE}">
      <dgm:prSet/>
      <dgm:spPr/>
      <dgm:t>
        <a:bodyPr/>
        <a:lstStyle/>
        <a:p>
          <a:endParaRPr lang="ru-RU"/>
        </a:p>
      </dgm:t>
    </dgm:pt>
    <dgm:pt modelId="{2FEE5894-1162-440E-B358-E0E3D8BE14B1}" type="sibTrans" cxnId="{E660A721-21A4-4390-93EA-402B8DCDE1EE}">
      <dgm:prSet/>
      <dgm:spPr/>
      <dgm:t>
        <a:bodyPr/>
        <a:lstStyle/>
        <a:p>
          <a:endParaRPr lang="ru-RU"/>
        </a:p>
      </dgm:t>
    </dgm:pt>
    <dgm:pt modelId="{8E720BB8-CDC3-4557-8F05-7EC9536EB8FA}">
      <dgm:prSet phldrT="[Текст]" custT="1"/>
      <dgm:spPr/>
      <dgm:t>
        <a:bodyPr/>
        <a:lstStyle/>
        <a:p>
          <a:r>
            <a:rPr lang="ru-RU" sz="2000" dirty="0"/>
            <a:t>В соответствии с ПС</a:t>
          </a:r>
        </a:p>
      </dgm:t>
    </dgm:pt>
    <dgm:pt modelId="{3C726475-1CFE-4218-8D0E-BB62AC396703}" type="parTrans" cxnId="{C506D207-87F8-45C5-A47A-2F0C91300B61}">
      <dgm:prSet/>
      <dgm:spPr/>
      <dgm:t>
        <a:bodyPr/>
        <a:lstStyle/>
        <a:p>
          <a:endParaRPr lang="ru-RU"/>
        </a:p>
      </dgm:t>
    </dgm:pt>
    <dgm:pt modelId="{A6030A92-3C52-4771-8BC2-D84E6FCB88F4}" type="sibTrans" cxnId="{C506D207-87F8-45C5-A47A-2F0C91300B61}">
      <dgm:prSet/>
      <dgm:spPr/>
      <dgm:t>
        <a:bodyPr/>
        <a:lstStyle/>
        <a:p>
          <a:endParaRPr lang="ru-RU"/>
        </a:p>
      </dgm:t>
    </dgm:pt>
    <dgm:pt modelId="{49E8CBAE-ADD7-449C-B8EE-D64B2397A1C1}">
      <dgm:prSet phldrT="[Текст]" custT="1"/>
      <dgm:spPr/>
      <dgm:t>
        <a:bodyPr/>
        <a:lstStyle/>
        <a:p>
          <a:r>
            <a:rPr lang="ru-RU" sz="2000" dirty="0"/>
            <a:t>Аккредитация специалиста</a:t>
          </a:r>
        </a:p>
      </dgm:t>
    </dgm:pt>
    <dgm:pt modelId="{FD922FA5-D205-41CD-BB3D-98B083A14E6A}" type="parTrans" cxnId="{B27272CD-C2E7-4532-85DA-FB035F5CF34C}">
      <dgm:prSet/>
      <dgm:spPr/>
      <dgm:t>
        <a:bodyPr/>
        <a:lstStyle/>
        <a:p>
          <a:endParaRPr lang="ru-RU"/>
        </a:p>
      </dgm:t>
    </dgm:pt>
    <dgm:pt modelId="{8A1FACD3-C532-4298-915C-7900283CAC8C}" type="sibTrans" cxnId="{B27272CD-C2E7-4532-85DA-FB035F5CF34C}">
      <dgm:prSet/>
      <dgm:spPr/>
      <dgm:t>
        <a:bodyPr/>
        <a:lstStyle/>
        <a:p>
          <a:endParaRPr lang="ru-RU"/>
        </a:p>
      </dgm:t>
    </dgm:pt>
    <dgm:pt modelId="{3A5026D8-78FF-45EB-A463-1DC02817B4B9}">
      <dgm:prSet phldrT="[Текст]" custT="1"/>
      <dgm:spPr/>
      <dgm:t>
        <a:bodyPr/>
        <a:lstStyle/>
        <a:p>
          <a:r>
            <a:rPr lang="ru-RU" sz="2800" dirty="0"/>
            <a:t>Образовательный стандарт</a:t>
          </a:r>
        </a:p>
      </dgm:t>
    </dgm:pt>
    <dgm:pt modelId="{1A4D497D-AD7E-43F7-A6CE-4ECDD682147E}" type="sibTrans" cxnId="{9F381450-44D1-41FA-ADC9-C99D757682D2}">
      <dgm:prSet/>
      <dgm:spPr/>
      <dgm:t>
        <a:bodyPr/>
        <a:lstStyle/>
        <a:p>
          <a:endParaRPr lang="ru-RU"/>
        </a:p>
      </dgm:t>
    </dgm:pt>
    <dgm:pt modelId="{3485F6B4-2902-4371-BF33-C96FFAD99F29}" type="parTrans" cxnId="{9F381450-44D1-41FA-ADC9-C99D757682D2}">
      <dgm:prSet/>
      <dgm:spPr/>
      <dgm:t>
        <a:bodyPr/>
        <a:lstStyle/>
        <a:p>
          <a:endParaRPr lang="ru-RU"/>
        </a:p>
      </dgm:t>
    </dgm:pt>
    <dgm:pt modelId="{C5D5998C-61F5-492C-BD61-85FD1FE1DD7C}" type="pres">
      <dgm:prSet presAssocID="{9AFE3975-259C-4136-B7C9-80B337B8FE17}" presName="Name0" presStyleCnt="0">
        <dgm:presLayoutVars>
          <dgm:dir/>
          <dgm:animLvl val="lvl"/>
          <dgm:resizeHandles val="exact"/>
        </dgm:presLayoutVars>
      </dgm:prSet>
      <dgm:spPr/>
    </dgm:pt>
    <dgm:pt modelId="{64BF224D-A63E-4E68-AC9F-1FEBB13FC071}" type="pres">
      <dgm:prSet presAssocID="{40C1D87A-05AA-4E6E-AB8F-B5BDE45F92C3}" presName="boxAndChildren" presStyleCnt="0"/>
      <dgm:spPr/>
    </dgm:pt>
    <dgm:pt modelId="{9CED0385-B37F-4169-B8F8-A39FE17EBAAA}" type="pres">
      <dgm:prSet presAssocID="{40C1D87A-05AA-4E6E-AB8F-B5BDE45F92C3}" presName="parentTextBox" presStyleLbl="node1" presStyleIdx="0" presStyleCnt="3"/>
      <dgm:spPr/>
    </dgm:pt>
    <dgm:pt modelId="{A932B4EF-7D6F-4E99-BDAE-19B4CA1A0E1D}" type="pres">
      <dgm:prSet presAssocID="{40C1D87A-05AA-4E6E-AB8F-B5BDE45F92C3}" presName="entireBox" presStyleLbl="node1" presStyleIdx="0" presStyleCnt="3"/>
      <dgm:spPr/>
    </dgm:pt>
    <dgm:pt modelId="{C48FFDB3-ED53-4D5C-8CF6-ABBEA03574EB}" type="pres">
      <dgm:prSet presAssocID="{40C1D87A-05AA-4E6E-AB8F-B5BDE45F92C3}" presName="descendantBox" presStyleCnt="0"/>
      <dgm:spPr/>
    </dgm:pt>
    <dgm:pt modelId="{A1941A95-B7F4-4A49-8B64-F478628BC285}" type="pres">
      <dgm:prSet presAssocID="{8E720BB8-CDC3-4557-8F05-7EC9536EB8FA}" presName="childTextBox" presStyleLbl="fgAccFollowNode1" presStyleIdx="0" presStyleCnt="6">
        <dgm:presLayoutVars>
          <dgm:bulletEnabled val="1"/>
        </dgm:presLayoutVars>
      </dgm:prSet>
      <dgm:spPr/>
    </dgm:pt>
    <dgm:pt modelId="{AC89B1BB-2583-4034-9E02-693CC796E232}" type="pres">
      <dgm:prSet presAssocID="{49E8CBAE-ADD7-449C-B8EE-D64B2397A1C1}" presName="childTextBox" presStyleLbl="fgAccFollowNode1" presStyleIdx="1" presStyleCnt="6">
        <dgm:presLayoutVars>
          <dgm:bulletEnabled val="1"/>
        </dgm:presLayoutVars>
      </dgm:prSet>
      <dgm:spPr/>
    </dgm:pt>
    <dgm:pt modelId="{7D2B5117-645B-41E1-8B67-1F5650C2F94B}" type="pres">
      <dgm:prSet presAssocID="{1A4D497D-AD7E-43F7-A6CE-4ECDD682147E}" presName="sp" presStyleCnt="0"/>
      <dgm:spPr/>
    </dgm:pt>
    <dgm:pt modelId="{EEBA21BD-C32B-4855-9DD5-BEDC4A3DA542}" type="pres">
      <dgm:prSet presAssocID="{3A5026D8-78FF-45EB-A463-1DC02817B4B9}" presName="arrowAndChildren" presStyleCnt="0"/>
      <dgm:spPr/>
    </dgm:pt>
    <dgm:pt modelId="{7D1CC2F0-35BF-4368-BCFA-44C4384D9F45}" type="pres">
      <dgm:prSet presAssocID="{3A5026D8-78FF-45EB-A463-1DC02817B4B9}" presName="parentTextArrow" presStyleLbl="node1" presStyleIdx="0" presStyleCnt="3"/>
      <dgm:spPr/>
    </dgm:pt>
    <dgm:pt modelId="{D2D74F08-7A45-4FEF-AAF2-C36DF03AEB61}" type="pres">
      <dgm:prSet presAssocID="{3A5026D8-78FF-45EB-A463-1DC02817B4B9}" presName="arrow" presStyleLbl="node1" presStyleIdx="1" presStyleCnt="3"/>
      <dgm:spPr/>
    </dgm:pt>
    <dgm:pt modelId="{4673D782-05E9-4D0B-A309-2F65186C0313}" type="pres">
      <dgm:prSet presAssocID="{3A5026D8-78FF-45EB-A463-1DC02817B4B9}" presName="descendantArrow" presStyleCnt="0"/>
      <dgm:spPr/>
    </dgm:pt>
    <dgm:pt modelId="{53F730D5-84C6-4D15-B7B6-A4E8E81C0D8D}" type="pres">
      <dgm:prSet presAssocID="{8ACFE9B0-6235-4933-B7D6-3F43AEA08D9F}" presName="childTextArrow" presStyleLbl="fgAccFollowNode1" presStyleIdx="2" presStyleCnt="6">
        <dgm:presLayoutVars>
          <dgm:bulletEnabled val="1"/>
        </dgm:presLayoutVars>
      </dgm:prSet>
      <dgm:spPr/>
    </dgm:pt>
    <dgm:pt modelId="{F5C77603-C9DF-4032-9EA5-1B0A52D4C01F}" type="pres">
      <dgm:prSet presAssocID="{A0D6D016-94FF-42B6-9F78-999E20FE7C91}" presName="childTextArrow" presStyleLbl="fgAccFollowNode1" presStyleIdx="3" presStyleCnt="6">
        <dgm:presLayoutVars>
          <dgm:bulletEnabled val="1"/>
        </dgm:presLayoutVars>
      </dgm:prSet>
      <dgm:spPr/>
    </dgm:pt>
    <dgm:pt modelId="{503863BD-7D1D-4405-BCA6-2102A64A8045}" type="pres">
      <dgm:prSet presAssocID="{863517C7-E86F-4F40-A55E-DEBEE3AB5702}" presName="sp" presStyleCnt="0"/>
      <dgm:spPr/>
    </dgm:pt>
    <dgm:pt modelId="{15EB557E-01C7-451E-BAD0-3EB6F64DDE0B}" type="pres">
      <dgm:prSet presAssocID="{F84A3935-07DF-41A9-98EF-1E25B4127FC0}" presName="arrowAndChildren" presStyleCnt="0"/>
      <dgm:spPr/>
    </dgm:pt>
    <dgm:pt modelId="{6DCF10C0-46D9-409A-888B-3CF41B268220}" type="pres">
      <dgm:prSet presAssocID="{F84A3935-07DF-41A9-98EF-1E25B4127FC0}" presName="parentTextArrow" presStyleLbl="node1" presStyleIdx="1" presStyleCnt="3"/>
      <dgm:spPr/>
    </dgm:pt>
    <dgm:pt modelId="{63397641-D23E-42EC-9252-FE8F33E7D5AC}" type="pres">
      <dgm:prSet presAssocID="{F84A3935-07DF-41A9-98EF-1E25B4127FC0}" presName="arrow" presStyleLbl="node1" presStyleIdx="2" presStyleCnt="3"/>
      <dgm:spPr/>
    </dgm:pt>
    <dgm:pt modelId="{ACD548FA-550A-4EF9-893D-0C82870BD0A4}" type="pres">
      <dgm:prSet presAssocID="{F84A3935-07DF-41A9-98EF-1E25B4127FC0}" presName="descendantArrow" presStyleCnt="0"/>
      <dgm:spPr/>
    </dgm:pt>
    <dgm:pt modelId="{C268A5B1-2BD1-4DA6-B555-D952C66CAD2E}" type="pres">
      <dgm:prSet presAssocID="{6B2819B9-543E-4979-B5FC-81783DCF8ACC}" presName="childTextArrow" presStyleLbl="fgAccFollowNode1" presStyleIdx="4" presStyleCnt="6">
        <dgm:presLayoutVars>
          <dgm:bulletEnabled val="1"/>
        </dgm:presLayoutVars>
      </dgm:prSet>
      <dgm:spPr/>
    </dgm:pt>
    <dgm:pt modelId="{DB4E44EB-BAF9-4C7A-A329-E8FD1CC5EE15}" type="pres">
      <dgm:prSet presAssocID="{887DB283-0D98-46FA-B4B5-D2732B21CB3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2D6529FD-1435-4D00-B9F5-BB733BC6BBF6}" srcId="{F84A3935-07DF-41A9-98EF-1E25B4127FC0}" destId="{887DB283-0D98-46FA-B4B5-D2732B21CB3D}" srcOrd="1" destOrd="0" parTransId="{B9FD1DD0-BE91-4139-859A-85C9365F00D7}" sibTransId="{4208EF16-60C7-4C03-9342-8CBB5C5F52B7}"/>
    <dgm:cxn modelId="{D109E347-0ADA-4343-A612-0669A8C73D01}" type="presOf" srcId="{40C1D87A-05AA-4E6E-AB8F-B5BDE45F92C3}" destId="{9CED0385-B37F-4169-B8F8-A39FE17EBAAA}" srcOrd="0" destOrd="0" presId="urn:microsoft.com/office/officeart/2005/8/layout/process4"/>
    <dgm:cxn modelId="{1D713135-C139-425D-9F0F-A6B46B2148F2}" srcId="{3A5026D8-78FF-45EB-A463-1DC02817B4B9}" destId="{A0D6D016-94FF-42B6-9F78-999E20FE7C91}" srcOrd="1" destOrd="0" parTransId="{E40C396B-E596-4853-98FE-E89D8EF30598}" sibTransId="{C4932CFF-F569-46A7-AF30-2681F2E4B869}"/>
    <dgm:cxn modelId="{E660A721-21A4-4390-93EA-402B8DCDE1EE}" srcId="{9AFE3975-259C-4136-B7C9-80B337B8FE17}" destId="{40C1D87A-05AA-4E6E-AB8F-B5BDE45F92C3}" srcOrd="2" destOrd="0" parTransId="{7C1FD8DA-8A2D-4DE5-8473-526349580A12}" sibTransId="{2FEE5894-1162-440E-B358-E0E3D8BE14B1}"/>
    <dgm:cxn modelId="{C2EBFC32-AD82-41C7-995B-97400F4FD8BC}" type="presOf" srcId="{3A5026D8-78FF-45EB-A463-1DC02817B4B9}" destId="{D2D74F08-7A45-4FEF-AAF2-C36DF03AEB61}" srcOrd="1" destOrd="0" presId="urn:microsoft.com/office/officeart/2005/8/layout/process4"/>
    <dgm:cxn modelId="{7825A349-75C3-42FA-A5E2-734980924CEC}" type="presOf" srcId="{49E8CBAE-ADD7-449C-B8EE-D64B2397A1C1}" destId="{AC89B1BB-2583-4034-9E02-693CC796E232}" srcOrd="0" destOrd="0" presId="urn:microsoft.com/office/officeart/2005/8/layout/process4"/>
    <dgm:cxn modelId="{DC771EC2-6008-4D4A-B378-2273B9952F08}" type="presOf" srcId="{F84A3935-07DF-41A9-98EF-1E25B4127FC0}" destId="{63397641-D23E-42EC-9252-FE8F33E7D5AC}" srcOrd="1" destOrd="0" presId="urn:microsoft.com/office/officeart/2005/8/layout/process4"/>
    <dgm:cxn modelId="{C506D207-87F8-45C5-A47A-2F0C91300B61}" srcId="{40C1D87A-05AA-4E6E-AB8F-B5BDE45F92C3}" destId="{8E720BB8-CDC3-4557-8F05-7EC9536EB8FA}" srcOrd="0" destOrd="0" parTransId="{3C726475-1CFE-4218-8D0E-BB62AC396703}" sibTransId="{A6030A92-3C52-4771-8BC2-D84E6FCB88F4}"/>
    <dgm:cxn modelId="{47391B3F-E5D5-464A-9D2C-17FDC2C9B18D}" type="presOf" srcId="{9AFE3975-259C-4136-B7C9-80B337B8FE17}" destId="{C5D5998C-61F5-492C-BD61-85FD1FE1DD7C}" srcOrd="0" destOrd="0" presId="urn:microsoft.com/office/officeart/2005/8/layout/process4"/>
    <dgm:cxn modelId="{585AF26E-178E-4C12-A7F4-83165D32F32F}" type="presOf" srcId="{3A5026D8-78FF-45EB-A463-1DC02817B4B9}" destId="{7D1CC2F0-35BF-4368-BCFA-44C4384D9F45}" srcOrd="0" destOrd="0" presId="urn:microsoft.com/office/officeart/2005/8/layout/process4"/>
    <dgm:cxn modelId="{AAA7B9DA-1A9E-4226-A24B-CD7F15F143C4}" type="presOf" srcId="{887DB283-0D98-46FA-B4B5-D2732B21CB3D}" destId="{DB4E44EB-BAF9-4C7A-A329-E8FD1CC5EE15}" srcOrd="0" destOrd="0" presId="urn:microsoft.com/office/officeart/2005/8/layout/process4"/>
    <dgm:cxn modelId="{9011CAAD-2940-4714-9013-F7E9AFD8BA66}" type="presOf" srcId="{A0D6D016-94FF-42B6-9F78-999E20FE7C91}" destId="{F5C77603-C9DF-4032-9EA5-1B0A52D4C01F}" srcOrd="0" destOrd="0" presId="urn:microsoft.com/office/officeart/2005/8/layout/process4"/>
    <dgm:cxn modelId="{E01917A8-26C4-4BC1-B51B-AF7B3DD22D16}" type="presOf" srcId="{40C1D87A-05AA-4E6E-AB8F-B5BDE45F92C3}" destId="{A932B4EF-7D6F-4E99-BDAE-19B4CA1A0E1D}" srcOrd="1" destOrd="0" presId="urn:microsoft.com/office/officeart/2005/8/layout/process4"/>
    <dgm:cxn modelId="{9E246A3F-D977-4C90-8B98-57A278D9CE32}" type="presOf" srcId="{8E720BB8-CDC3-4557-8F05-7EC9536EB8FA}" destId="{A1941A95-B7F4-4A49-8B64-F478628BC285}" srcOrd="0" destOrd="0" presId="urn:microsoft.com/office/officeart/2005/8/layout/process4"/>
    <dgm:cxn modelId="{BBB6A329-0EF0-4B07-A1BF-F554EF10A69F}" srcId="{F84A3935-07DF-41A9-98EF-1E25B4127FC0}" destId="{6B2819B9-543E-4979-B5FC-81783DCF8ACC}" srcOrd="0" destOrd="0" parTransId="{03780D05-0BB4-42EE-9D58-DF482205F8F4}" sibTransId="{B4780E9E-A779-4864-9BDB-5282C5A08048}"/>
    <dgm:cxn modelId="{9F381450-44D1-41FA-ADC9-C99D757682D2}" srcId="{9AFE3975-259C-4136-B7C9-80B337B8FE17}" destId="{3A5026D8-78FF-45EB-A463-1DC02817B4B9}" srcOrd="1" destOrd="0" parTransId="{3485F6B4-2902-4371-BF33-C96FFAD99F29}" sibTransId="{1A4D497D-AD7E-43F7-A6CE-4ECDD682147E}"/>
    <dgm:cxn modelId="{C1C9C859-344A-459D-80B2-BD22FADD39D3}" srcId="{9AFE3975-259C-4136-B7C9-80B337B8FE17}" destId="{F84A3935-07DF-41A9-98EF-1E25B4127FC0}" srcOrd="0" destOrd="0" parTransId="{A7F018B6-8F9F-4513-A5F4-AF4885435FB6}" sibTransId="{863517C7-E86F-4F40-A55E-DEBEE3AB5702}"/>
    <dgm:cxn modelId="{B6565AF6-2B86-48B1-A55D-3708CD7B36F6}" type="presOf" srcId="{8ACFE9B0-6235-4933-B7D6-3F43AEA08D9F}" destId="{53F730D5-84C6-4D15-B7B6-A4E8E81C0D8D}" srcOrd="0" destOrd="0" presId="urn:microsoft.com/office/officeart/2005/8/layout/process4"/>
    <dgm:cxn modelId="{FE040AE0-B15E-41DE-8CCC-3B89664DA3F2}" type="presOf" srcId="{6B2819B9-543E-4979-B5FC-81783DCF8ACC}" destId="{C268A5B1-2BD1-4DA6-B555-D952C66CAD2E}" srcOrd="0" destOrd="0" presId="urn:microsoft.com/office/officeart/2005/8/layout/process4"/>
    <dgm:cxn modelId="{2D1994A5-9519-4A04-A90B-9D6FC22C1F19}" srcId="{3A5026D8-78FF-45EB-A463-1DC02817B4B9}" destId="{8ACFE9B0-6235-4933-B7D6-3F43AEA08D9F}" srcOrd="0" destOrd="0" parTransId="{D4AF7E93-440B-4166-BF4A-9468605F8E50}" sibTransId="{D3822580-DFDC-48C8-B0C5-FB13B1960409}"/>
    <dgm:cxn modelId="{1FB7AD75-F5D5-4FC7-9ECE-3A3D8156094C}" type="presOf" srcId="{F84A3935-07DF-41A9-98EF-1E25B4127FC0}" destId="{6DCF10C0-46D9-409A-888B-3CF41B268220}" srcOrd="0" destOrd="0" presId="urn:microsoft.com/office/officeart/2005/8/layout/process4"/>
    <dgm:cxn modelId="{B27272CD-C2E7-4532-85DA-FB035F5CF34C}" srcId="{40C1D87A-05AA-4E6E-AB8F-B5BDE45F92C3}" destId="{49E8CBAE-ADD7-449C-B8EE-D64B2397A1C1}" srcOrd="1" destOrd="0" parTransId="{FD922FA5-D205-41CD-BB3D-98B083A14E6A}" sibTransId="{8A1FACD3-C532-4298-915C-7900283CAC8C}"/>
    <dgm:cxn modelId="{AB1F2C19-1E0A-4F6F-9695-FA0A873F040A}" type="presParOf" srcId="{C5D5998C-61F5-492C-BD61-85FD1FE1DD7C}" destId="{64BF224D-A63E-4E68-AC9F-1FEBB13FC071}" srcOrd="0" destOrd="0" presId="urn:microsoft.com/office/officeart/2005/8/layout/process4"/>
    <dgm:cxn modelId="{C6A051D8-D2A6-420F-A56C-9A27802A208E}" type="presParOf" srcId="{64BF224D-A63E-4E68-AC9F-1FEBB13FC071}" destId="{9CED0385-B37F-4169-B8F8-A39FE17EBAAA}" srcOrd="0" destOrd="0" presId="urn:microsoft.com/office/officeart/2005/8/layout/process4"/>
    <dgm:cxn modelId="{2093C446-8DCA-40E4-82FA-5204F2D024DB}" type="presParOf" srcId="{64BF224D-A63E-4E68-AC9F-1FEBB13FC071}" destId="{A932B4EF-7D6F-4E99-BDAE-19B4CA1A0E1D}" srcOrd="1" destOrd="0" presId="urn:microsoft.com/office/officeart/2005/8/layout/process4"/>
    <dgm:cxn modelId="{BD49600F-71E3-4846-82CB-1F395BEC414F}" type="presParOf" srcId="{64BF224D-A63E-4E68-AC9F-1FEBB13FC071}" destId="{C48FFDB3-ED53-4D5C-8CF6-ABBEA03574EB}" srcOrd="2" destOrd="0" presId="urn:microsoft.com/office/officeart/2005/8/layout/process4"/>
    <dgm:cxn modelId="{56D37CC7-A761-42E0-A207-1F4CEF83D283}" type="presParOf" srcId="{C48FFDB3-ED53-4D5C-8CF6-ABBEA03574EB}" destId="{A1941A95-B7F4-4A49-8B64-F478628BC285}" srcOrd="0" destOrd="0" presId="urn:microsoft.com/office/officeart/2005/8/layout/process4"/>
    <dgm:cxn modelId="{6655FB44-4EFF-445C-B0E3-8A896BCB9B8B}" type="presParOf" srcId="{C48FFDB3-ED53-4D5C-8CF6-ABBEA03574EB}" destId="{AC89B1BB-2583-4034-9E02-693CC796E232}" srcOrd="1" destOrd="0" presId="urn:microsoft.com/office/officeart/2005/8/layout/process4"/>
    <dgm:cxn modelId="{BA8D030A-EEB4-43E0-9579-1EB811FA6FAB}" type="presParOf" srcId="{C5D5998C-61F5-492C-BD61-85FD1FE1DD7C}" destId="{7D2B5117-645B-41E1-8B67-1F5650C2F94B}" srcOrd="1" destOrd="0" presId="urn:microsoft.com/office/officeart/2005/8/layout/process4"/>
    <dgm:cxn modelId="{E597885D-385F-482C-999A-2364B3C616C4}" type="presParOf" srcId="{C5D5998C-61F5-492C-BD61-85FD1FE1DD7C}" destId="{EEBA21BD-C32B-4855-9DD5-BEDC4A3DA542}" srcOrd="2" destOrd="0" presId="urn:microsoft.com/office/officeart/2005/8/layout/process4"/>
    <dgm:cxn modelId="{B10F23FF-B11E-402B-89A7-390413976BF9}" type="presParOf" srcId="{EEBA21BD-C32B-4855-9DD5-BEDC4A3DA542}" destId="{7D1CC2F0-35BF-4368-BCFA-44C4384D9F45}" srcOrd="0" destOrd="0" presId="urn:microsoft.com/office/officeart/2005/8/layout/process4"/>
    <dgm:cxn modelId="{3301B93A-C311-49E6-9601-7B160A1978DA}" type="presParOf" srcId="{EEBA21BD-C32B-4855-9DD5-BEDC4A3DA542}" destId="{D2D74F08-7A45-4FEF-AAF2-C36DF03AEB61}" srcOrd="1" destOrd="0" presId="urn:microsoft.com/office/officeart/2005/8/layout/process4"/>
    <dgm:cxn modelId="{855E32EC-7A96-4F88-8D48-731CDB1ED8DB}" type="presParOf" srcId="{EEBA21BD-C32B-4855-9DD5-BEDC4A3DA542}" destId="{4673D782-05E9-4D0B-A309-2F65186C0313}" srcOrd="2" destOrd="0" presId="urn:microsoft.com/office/officeart/2005/8/layout/process4"/>
    <dgm:cxn modelId="{77D38B42-514C-4280-AE16-C472B1B64749}" type="presParOf" srcId="{4673D782-05E9-4D0B-A309-2F65186C0313}" destId="{53F730D5-84C6-4D15-B7B6-A4E8E81C0D8D}" srcOrd="0" destOrd="0" presId="urn:microsoft.com/office/officeart/2005/8/layout/process4"/>
    <dgm:cxn modelId="{58FD4C8F-6917-4CE9-BD34-AB718369BCD1}" type="presParOf" srcId="{4673D782-05E9-4D0B-A309-2F65186C0313}" destId="{F5C77603-C9DF-4032-9EA5-1B0A52D4C01F}" srcOrd="1" destOrd="0" presId="urn:microsoft.com/office/officeart/2005/8/layout/process4"/>
    <dgm:cxn modelId="{DBB6D0E6-16B6-4759-ACB6-AB55F5D75460}" type="presParOf" srcId="{C5D5998C-61F5-492C-BD61-85FD1FE1DD7C}" destId="{503863BD-7D1D-4405-BCA6-2102A64A8045}" srcOrd="3" destOrd="0" presId="urn:microsoft.com/office/officeart/2005/8/layout/process4"/>
    <dgm:cxn modelId="{27351A72-826A-47A4-8087-4CB62A173CFA}" type="presParOf" srcId="{C5D5998C-61F5-492C-BD61-85FD1FE1DD7C}" destId="{15EB557E-01C7-451E-BAD0-3EB6F64DDE0B}" srcOrd="4" destOrd="0" presId="urn:microsoft.com/office/officeart/2005/8/layout/process4"/>
    <dgm:cxn modelId="{FF353F37-E3DD-471A-BE72-E489D166C837}" type="presParOf" srcId="{15EB557E-01C7-451E-BAD0-3EB6F64DDE0B}" destId="{6DCF10C0-46D9-409A-888B-3CF41B268220}" srcOrd="0" destOrd="0" presId="urn:microsoft.com/office/officeart/2005/8/layout/process4"/>
    <dgm:cxn modelId="{59C5ECB4-FEBA-4060-B0FE-602E36B5D7AD}" type="presParOf" srcId="{15EB557E-01C7-451E-BAD0-3EB6F64DDE0B}" destId="{63397641-D23E-42EC-9252-FE8F33E7D5AC}" srcOrd="1" destOrd="0" presId="urn:microsoft.com/office/officeart/2005/8/layout/process4"/>
    <dgm:cxn modelId="{AC2F522C-E410-4953-A380-163B5A55B69F}" type="presParOf" srcId="{15EB557E-01C7-451E-BAD0-3EB6F64DDE0B}" destId="{ACD548FA-550A-4EF9-893D-0C82870BD0A4}" srcOrd="2" destOrd="0" presId="urn:microsoft.com/office/officeart/2005/8/layout/process4"/>
    <dgm:cxn modelId="{F2C9E908-E3FD-4613-9E5F-B4645CD1F270}" type="presParOf" srcId="{ACD548FA-550A-4EF9-893D-0C82870BD0A4}" destId="{C268A5B1-2BD1-4DA6-B555-D952C66CAD2E}" srcOrd="0" destOrd="0" presId="urn:microsoft.com/office/officeart/2005/8/layout/process4"/>
    <dgm:cxn modelId="{0F86F6B0-6046-4AB3-B584-F220DBA62C04}" type="presParOf" srcId="{ACD548FA-550A-4EF9-893D-0C82870BD0A4}" destId="{DB4E44EB-BAF9-4C7A-A329-E8FD1CC5EE15}" srcOrd="1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2726D6-A5FE-44D0-9568-34405E75841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5AD28E8-D83C-4730-A182-BEA288DDBCEA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Потребности населения</a:t>
          </a:r>
        </a:p>
      </dgm:t>
    </dgm:pt>
    <dgm:pt modelId="{F69AAC0B-B020-4895-979B-6A20E0D9873A}" type="parTrans" cxnId="{F00CFC61-E43F-4730-82A6-A4086C445998}">
      <dgm:prSet/>
      <dgm:spPr/>
      <dgm:t>
        <a:bodyPr/>
        <a:lstStyle/>
        <a:p>
          <a:endParaRPr lang="ru-RU" sz="2400"/>
        </a:p>
      </dgm:t>
    </dgm:pt>
    <dgm:pt modelId="{513EA897-9521-4F1F-A04C-46D0F6AE87E7}" type="sibTrans" cxnId="{F00CFC61-E43F-4730-82A6-A4086C445998}">
      <dgm:prSet/>
      <dgm:spPr/>
      <dgm:t>
        <a:bodyPr/>
        <a:lstStyle/>
        <a:p>
          <a:endParaRPr lang="ru-RU" sz="2400"/>
        </a:p>
      </dgm:t>
    </dgm:pt>
    <dgm:pt modelId="{11F16265-5475-41A6-A9B8-CA961287109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dirty="0"/>
            <a:t>Запросы к системе ЗО</a:t>
          </a:r>
        </a:p>
      </dgm:t>
    </dgm:pt>
    <dgm:pt modelId="{BF50ED1C-E73A-4822-B6A5-82B28074925F}" type="parTrans" cxnId="{5D9FCC27-44F2-421B-A5EF-931C73F47905}">
      <dgm:prSet/>
      <dgm:spPr/>
      <dgm:t>
        <a:bodyPr/>
        <a:lstStyle/>
        <a:p>
          <a:endParaRPr lang="ru-RU" sz="2400"/>
        </a:p>
      </dgm:t>
    </dgm:pt>
    <dgm:pt modelId="{58A9E007-9FE7-4A83-96CE-B97B3A51EDB2}" type="sibTrans" cxnId="{5D9FCC27-44F2-421B-A5EF-931C73F47905}">
      <dgm:prSet/>
      <dgm:spPr/>
      <dgm:t>
        <a:bodyPr/>
        <a:lstStyle/>
        <a:p>
          <a:endParaRPr lang="ru-RU" sz="2400"/>
        </a:p>
      </dgm:t>
    </dgm:pt>
    <dgm:pt modelId="{9A97FB10-3E5F-41EB-BACB-574B0559EF14}">
      <dgm:prSet custT="1"/>
      <dgm:spPr/>
      <dgm:t>
        <a:bodyPr/>
        <a:lstStyle/>
        <a:p>
          <a:r>
            <a:rPr lang="ru-RU" sz="1800" dirty="0"/>
            <a:t>Заказ к системе образования</a:t>
          </a:r>
        </a:p>
      </dgm:t>
    </dgm:pt>
    <dgm:pt modelId="{17EB800B-C51A-4322-913D-1A4DDCD6B33D}" type="parTrans" cxnId="{33925702-2646-498E-B4C8-A9AC7935AA31}">
      <dgm:prSet/>
      <dgm:spPr/>
      <dgm:t>
        <a:bodyPr/>
        <a:lstStyle/>
        <a:p>
          <a:endParaRPr lang="ru-RU" sz="2400"/>
        </a:p>
      </dgm:t>
    </dgm:pt>
    <dgm:pt modelId="{255F38C0-885E-44F3-A290-1AA7C651278D}" type="sibTrans" cxnId="{33925702-2646-498E-B4C8-A9AC7935AA31}">
      <dgm:prSet/>
      <dgm:spPr/>
      <dgm:t>
        <a:bodyPr/>
        <a:lstStyle/>
        <a:p>
          <a:endParaRPr lang="ru-RU" sz="2400"/>
        </a:p>
      </dgm:t>
    </dgm:pt>
    <dgm:pt modelId="{41EAFBAF-8EEB-4C4C-9A85-7343054D6582}">
      <dgm:prSet custT="1"/>
      <dgm:spPr/>
      <dgm:t>
        <a:bodyPr/>
        <a:lstStyle/>
        <a:p>
          <a:r>
            <a:rPr lang="ru-RU" sz="1800" dirty="0"/>
            <a:t>Подготовка кадров</a:t>
          </a:r>
        </a:p>
      </dgm:t>
    </dgm:pt>
    <dgm:pt modelId="{AAF0EDA5-00FB-4DE9-A188-CA38D6B852EC}" type="parTrans" cxnId="{13D563DD-C9F6-468C-BBAB-E6B84D87E808}">
      <dgm:prSet/>
      <dgm:spPr/>
      <dgm:t>
        <a:bodyPr/>
        <a:lstStyle/>
        <a:p>
          <a:endParaRPr lang="ru-RU" sz="2400"/>
        </a:p>
      </dgm:t>
    </dgm:pt>
    <dgm:pt modelId="{2C1BDC46-D63F-45DF-8E5E-770A30C2A8C6}" type="sibTrans" cxnId="{13D563DD-C9F6-468C-BBAB-E6B84D87E808}">
      <dgm:prSet/>
      <dgm:spPr/>
      <dgm:t>
        <a:bodyPr/>
        <a:lstStyle/>
        <a:p>
          <a:endParaRPr lang="ru-RU" sz="2400"/>
        </a:p>
      </dgm:t>
    </dgm:pt>
    <dgm:pt modelId="{3C87185E-CB32-4AEB-860F-FE5760AC63C4}" type="pres">
      <dgm:prSet presAssocID="{EB2726D6-A5FE-44D0-9568-34405E7584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CC7C97-E349-46AE-B514-44C32A53B410}" type="pres">
      <dgm:prSet presAssocID="{55AD28E8-D83C-4730-A182-BEA288DDBCEA}" presName="hierRoot1" presStyleCnt="0">
        <dgm:presLayoutVars>
          <dgm:hierBranch val="init"/>
        </dgm:presLayoutVars>
      </dgm:prSet>
      <dgm:spPr/>
    </dgm:pt>
    <dgm:pt modelId="{9226D7E8-E746-4296-A69A-5B6AE24F5495}" type="pres">
      <dgm:prSet presAssocID="{55AD28E8-D83C-4730-A182-BEA288DDBCEA}" presName="rootComposite1" presStyleCnt="0"/>
      <dgm:spPr/>
    </dgm:pt>
    <dgm:pt modelId="{B2E2C01C-1C47-447F-AB08-DE55644A82FF}" type="pres">
      <dgm:prSet presAssocID="{55AD28E8-D83C-4730-A182-BEA288DDBCEA}" presName="rootText1" presStyleLbl="node0" presStyleIdx="0" presStyleCnt="1" custScaleX="231212">
        <dgm:presLayoutVars>
          <dgm:chPref val="3"/>
        </dgm:presLayoutVars>
      </dgm:prSet>
      <dgm:spPr/>
    </dgm:pt>
    <dgm:pt modelId="{3E9C625F-168C-44AC-BA84-4D2BE9B2A59E}" type="pres">
      <dgm:prSet presAssocID="{55AD28E8-D83C-4730-A182-BEA288DDBCEA}" presName="rootConnector1" presStyleLbl="node1" presStyleIdx="0" presStyleCnt="0"/>
      <dgm:spPr/>
    </dgm:pt>
    <dgm:pt modelId="{568EF741-19CA-4961-AFDB-C55634AC84B7}" type="pres">
      <dgm:prSet presAssocID="{55AD28E8-D83C-4730-A182-BEA288DDBCEA}" presName="hierChild2" presStyleCnt="0"/>
      <dgm:spPr/>
    </dgm:pt>
    <dgm:pt modelId="{C4A03EEA-C6F1-4350-8AA0-5E4D650080F6}" type="pres">
      <dgm:prSet presAssocID="{BF50ED1C-E73A-4822-B6A5-82B28074925F}" presName="Name37" presStyleLbl="parChTrans1D2" presStyleIdx="0" presStyleCnt="1"/>
      <dgm:spPr/>
    </dgm:pt>
    <dgm:pt modelId="{A29039CE-620E-4A31-A0F1-4AD6B52A2ADB}" type="pres">
      <dgm:prSet presAssocID="{11F16265-5475-41A6-A9B8-CA961287109A}" presName="hierRoot2" presStyleCnt="0">
        <dgm:presLayoutVars>
          <dgm:hierBranch val="init"/>
        </dgm:presLayoutVars>
      </dgm:prSet>
      <dgm:spPr/>
    </dgm:pt>
    <dgm:pt modelId="{33809BF2-8D0B-4477-B093-3CFEB8902A4E}" type="pres">
      <dgm:prSet presAssocID="{11F16265-5475-41A6-A9B8-CA961287109A}" presName="rootComposite" presStyleCnt="0"/>
      <dgm:spPr/>
    </dgm:pt>
    <dgm:pt modelId="{0A9F2F8D-FAAA-4124-845C-4680442DE891}" type="pres">
      <dgm:prSet presAssocID="{11F16265-5475-41A6-A9B8-CA961287109A}" presName="rootText" presStyleLbl="node2" presStyleIdx="0" presStyleCnt="1" custScaleX="240203">
        <dgm:presLayoutVars>
          <dgm:chPref val="3"/>
        </dgm:presLayoutVars>
      </dgm:prSet>
      <dgm:spPr/>
    </dgm:pt>
    <dgm:pt modelId="{CB0B5C00-E907-4B36-811B-77587AD11DED}" type="pres">
      <dgm:prSet presAssocID="{11F16265-5475-41A6-A9B8-CA961287109A}" presName="rootConnector" presStyleLbl="node2" presStyleIdx="0" presStyleCnt="1"/>
      <dgm:spPr/>
    </dgm:pt>
    <dgm:pt modelId="{BBF2D6F3-E859-4CC9-A823-EBC581C8C044}" type="pres">
      <dgm:prSet presAssocID="{11F16265-5475-41A6-A9B8-CA961287109A}" presName="hierChild4" presStyleCnt="0"/>
      <dgm:spPr/>
    </dgm:pt>
    <dgm:pt modelId="{C804190D-F0D3-4631-AD4E-4763D3A3BE08}" type="pres">
      <dgm:prSet presAssocID="{17EB800B-C51A-4322-913D-1A4DDCD6B33D}" presName="Name37" presStyleLbl="parChTrans1D3" presStyleIdx="0" presStyleCnt="1"/>
      <dgm:spPr/>
    </dgm:pt>
    <dgm:pt modelId="{7655CB8E-68E0-44D2-8DB0-E39616BC6530}" type="pres">
      <dgm:prSet presAssocID="{9A97FB10-3E5F-41EB-BACB-574B0559EF14}" presName="hierRoot2" presStyleCnt="0">
        <dgm:presLayoutVars>
          <dgm:hierBranch val="init"/>
        </dgm:presLayoutVars>
      </dgm:prSet>
      <dgm:spPr/>
    </dgm:pt>
    <dgm:pt modelId="{09EB7CAE-CE40-48D9-A7DA-DF05B0393C74}" type="pres">
      <dgm:prSet presAssocID="{9A97FB10-3E5F-41EB-BACB-574B0559EF14}" presName="rootComposite" presStyleCnt="0"/>
      <dgm:spPr/>
    </dgm:pt>
    <dgm:pt modelId="{3F8D1400-0CC9-49D8-9E07-E80C0EA1A892}" type="pres">
      <dgm:prSet presAssocID="{9A97FB10-3E5F-41EB-BACB-574B0559EF14}" presName="rootText" presStyleLbl="node3" presStyleIdx="0" presStyleCnt="1" custScaleX="240203">
        <dgm:presLayoutVars>
          <dgm:chPref val="3"/>
        </dgm:presLayoutVars>
      </dgm:prSet>
      <dgm:spPr/>
    </dgm:pt>
    <dgm:pt modelId="{057941CE-0579-4BF9-9D79-E637E9BEDC30}" type="pres">
      <dgm:prSet presAssocID="{9A97FB10-3E5F-41EB-BACB-574B0559EF14}" presName="rootConnector" presStyleLbl="node3" presStyleIdx="0" presStyleCnt="1"/>
      <dgm:spPr/>
    </dgm:pt>
    <dgm:pt modelId="{8FA5A7DC-6B5A-4A5F-A071-D0897917AB63}" type="pres">
      <dgm:prSet presAssocID="{9A97FB10-3E5F-41EB-BACB-574B0559EF14}" presName="hierChild4" presStyleCnt="0"/>
      <dgm:spPr/>
    </dgm:pt>
    <dgm:pt modelId="{0D19E270-FD9D-445A-A740-EF3BFFDADA21}" type="pres">
      <dgm:prSet presAssocID="{AAF0EDA5-00FB-4DE9-A188-CA38D6B852EC}" presName="Name37" presStyleLbl="parChTrans1D4" presStyleIdx="0" presStyleCnt="1"/>
      <dgm:spPr/>
    </dgm:pt>
    <dgm:pt modelId="{B166A2FB-41A6-4E97-99B6-7873C2AA9AC6}" type="pres">
      <dgm:prSet presAssocID="{41EAFBAF-8EEB-4C4C-9A85-7343054D6582}" presName="hierRoot2" presStyleCnt="0">
        <dgm:presLayoutVars>
          <dgm:hierBranch val="init"/>
        </dgm:presLayoutVars>
      </dgm:prSet>
      <dgm:spPr/>
    </dgm:pt>
    <dgm:pt modelId="{58D7D93E-53F8-4FAA-8DA3-829547714D89}" type="pres">
      <dgm:prSet presAssocID="{41EAFBAF-8EEB-4C4C-9A85-7343054D6582}" presName="rootComposite" presStyleCnt="0"/>
      <dgm:spPr/>
    </dgm:pt>
    <dgm:pt modelId="{7D5C1F65-E2A6-4868-B238-A1425C930440}" type="pres">
      <dgm:prSet presAssocID="{41EAFBAF-8EEB-4C4C-9A85-7343054D6582}" presName="rootText" presStyleLbl="node4" presStyleIdx="0" presStyleCnt="1" custScaleX="227549">
        <dgm:presLayoutVars>
          <dgm:chPref val="3"/>
        </dgm:presLayoutVars>
      </dgm:prSet>
      <dgm:spPr/>
    </dgm:pt>
    <dgm:pt modelId="{9C639C5D-BD40-41BF-BE85-F9F4F70BCF50}" type="pres">
      <dgm:prSet presAssocID="{41EAFBAF-8EEB-4C4C-9A85-7343054D6582}" presName="rootConnector" presStyleLbl="node4" presStyleIdx="0" presStyleCnt="1"/>
      <dgm:spPr/>
    </dgm:pt>
    <dgm:pt modelId="{31C4BF0A-B5F2-4EE4-A002-4FD0B1967924}" type="pres">
      <dgm:prSet presAssocID="{41EAFBAF-8EEB-4C4C-9A85-7343054D6582}" presName="hierChild4" presStyleCnt="0"/>
      <dgm:spPr/>
    </dgm:pt>
    <dgm:pt modelId="{E4475955-B729-46C5-BA0B-F00166E0D4EF}" type="pres">
      <dgm:prSet presAssocID="{41EAFBAF-8EEB-4C4C-9A85-7343054D6582}" presName="hierChild5" presStyleCnt="0"/>
      <dgm:spPr/>
    </dgm:pt>
    <dgm:pt modelId="{D2197D9C-CC00-4DCF-99B2-D2BF5790A725}" type="pres">
      <dgm:prSet presAssocID="{9A97FB10-3E5F-41EB-BACB-574B0559EF14}" presName="hierChild5" presStyleCnt="0"/>
      <dgm:spPr/>
    </dgm:pt>
    <dgm:pt modelId="{1963D819-939E-45BB-AC34-CBD1FB439B9B}" type="pres">
      <dgm:prSet presAssocID="{11F16265-5475-41A6-A9B8-CA961287109A}" presName="hierChild5" presStyleCnt="0"/>
      <dgm:spPr/>
    </dgm:pt>
    <dgm:pt modelId="{FFBBA27F-1A8C-41E2-ACA9-000D3197C05D}" type="pres">
      <dgm:prSet presAssocID="{55AD28E8-D83C-4730-A182-BEA288DDBCEA}" presName="hierChild3" presStyleCnt="0"/>
      <dgm:spPr/>
    </dgm:pt>
  </dgm:ptLst>
  <dgm:cxnLst>
    <dgm:cxn modelId="{F00CFC61-E43F-4730-82A6-A4086C445998}" srcId="{EB2726D6-A5FE-44D0-9568-34405E758417}" destId="{55AD28E8-D83C-4730-A182-BEA288DDBCEA}" srcOrd="0" destOrd="0" parTransId="{F69AAC0B-B020-4895-979B-6A20E0D9873A}" sibTransId="{513EA897-9521-4F1F-A04C-46D0F6AE87E7}"/>
    <dgm:cxn modelId="{33925702-2646-498E-B4C8-A9AC7935AA31}" srcId="{11F16265-5475-41A6-A9B8-CA961287109A}" destId="{9A97FB10-3E5F-41EB-BACB-574B0559EF14}" srcOrd="0" destOrd="0" parTransId="{17EB800B-C51A-4322-913D-1A4DDCD6B33D}" sibTransId="{255F38C0-885E-44F3-A290-1AA7C651278D}"/>
    <dgm:cxn modelId="{930EDBE5-7D6C-4109-9142-A3614C33E68D}" type="presOf" srcId="{17EB800B-C51A-4322-913D-1A4DDCD6B33D}" destId="{C804190D-F0D3-4631-AD4E-4763D3A3BE08}" srcOrd="0" destOrd="0" presId="urn:microsoft.com/office/officeart/2005/8/layout/orgChart1"/>
    <dgm:cxn modelId="{7495C4A9-A156-4167-864B-8DEC25A11621}" type="presOf" srcId="{41EAFBAF-8EEB-4C4C-9A85-7343054D6582}" destId="{7D5C1F65-E2A6-4868-B238-A1425C930440}" srcOrd="0" destOrd="0" presId="urn:microsoft.com/office/officeart/2005/8/layout/orgChart1"/>
    <dgm:cxn modelId="{B250386B-4388-499C-93B8-0AD5B074F891}" type="presOf" srcId="{11F16265-5475-41A6-A9B8-CA961287109A}" destId="{0A9F2F8D-FAAA-4124-845C-4680442DE891}" srcOrd="0" destOrd="0" presId="urn:microsoft.com/office/officeart/2005/8/layout/orgChart1"/>
    <dgm:cxn modelId="{B355C955-83A2-4227-A684-E0FB967299D8}" type="presOf" srcId="{AAF0EDA5-00FB-4DE9-A188-CA38D6B852EC}" destId="{0D19E270-FD9D-445A-A740-EF3BFFDADA21}" srcOrd="0" destOrd="0" presId="urn:microsoft.com/office/officeart/2005/8/layout/orgChart1"/>
    <dgm:cxn modelId="{5C5AD6DE-6D80-4DF1-8BCC-79694F4AC9E7}" type="presOf" srcId="{55AD28E8-D83C-4730-A182-BEA288DDBCEA}" destId="{B2E2C01C-1C47-447F-AB08-DE55644A82FF}" srcOrd="0" destOrd="0" presId="urn:microsoft.com/office/officeart/2005/8/layout/orgChart1"/>
    <dgm:cxn modelId="{1E399FE4-F7C0-4364-AF66-CFAAE450266D}" type="presOf" srcId="{11F16265-5475-41A6-A9B8-CA961287109A}" destId="{CB0B5C00-E907-4B36-811B-77587AD11DED}" srcOrd="1" destOrd="0" presId="urn:microsoft.com/office/officeart/2005/8/layout/orgChart1"/>
    <dgm:cxn modelId="{7B9D04DC-6E2C-4E2F-9684-799BDE999E75}" type="presOf" srcId="{BF50ED1C-E73A-4822-B6A5-82B28074925F}" destId="{C4A03EEA-C6F1-4350-8AA0-5E4D650080F6}" srcOrd="0" destOrd="0" presId="urn:microsoft.com/office/officeart/2005/8/layout/orgChart1"/>
    <dgm:cxn modelId="{40EE5AA1-3C2F-4138-95B6-F7B05E05CF22}" type="presOf" srcId="{EB2726D6-A5FE-44D0-9568-34405E758417}" destId="{3C87185E-CB32-4AEB-860F-FE5760AC63C4}" srcOrd="0" destOrd="0" presId="urn:microsoft.com/office/officeart/2005/8/layout/orgChart1"/>
    <dgm:cxn modelId="{13D563DD-C9F6-468C-BBAB-E6B84D87E808}" srcId="{9A97FB10-3E5F-41EB-BACB-574B0559EF14}" destId="{41EAFBAF-8EEB-4C4C-9A85-7343054D6582}" srcOrd="0" destOrd="0" parTransId="{AAF0EDA5-00FB-4DE9-A188-CA38D6B852EC}" sibTransId="{2C1BDC46-D63F-45DF-8E5E-770A30C2A8C6}"/>
    <dgm:cxn modelId="{4B328714-572C-41BA-A8A1-2A23B5268999}" type="presOf" srcId="{9A97FB10-3E5F-41EB-BACB-574B0559EF14}" destId="{3F8D1400-0CC9-49D8-9E07-E80C0EA1A892}" srcOrd="0" destOrd="0" presId="urn:microsoft.com/office/officeart/2005/8/layout/orgChart1"/>
    <dgm:cxn modelId="{0184CE91-4A67-41ED-8739-74A2852083A1}" type="presOf" srcId="{41EAFBAF-8EEB-4C4C-9A85-7343054D6582}" destId="{9C639C5D-BD40-41BF-BE85-F9F4F70BCF50}" srcOrd="1" destOrd="0" presId="urn:microsoft.com/office/officeart/2005/8/layout/orgChart1"/>
    <dgm:cxn modelId="{AFA7C27E-E1E0-4044-BFBD-4EEF6805ACB2}" type="presOf" srcId="{55AD28E8-D83C-4730-A182-BEA288DDBCEA}" destId="{3E9C625F-168C-44AC-BA84-4D2BE9B2A59E}" srcOrd="1" destOrd="0" presId="urn:microsoft.com/office/officeart/2005/8/layout/orgChart1"/>
    <dgm:cxn modelId="{5D9FCC27-44F2-421B-A5EF-931C73F47905}" srcId="{55AD28E8-D83C-4730-A182-BEA288DDBCEA}" destId="{11F16265-5475-41A6-A9B8-CA961287109A}" srcOrd="0" destOrd="0" parTransId="{BF50ED1C-E73A-4822-B6A5-82B28074925F}" sibTransId="{58A9E007-9FE7-4A83-96CE-B97B3A51EDB2}"/>
    <dgm:cxn modelId="{B8F15D5A-2095-423F-B017-DD23D13C3CE8}" type="presOf" srcId="{9A97FB10-3E5F-41EB-BACB-574B0559EF14}" destId="{057941CE-0579-4BF9-9D79-E637E9BEDC30}" srcOrd="1" destOrd="0" presId="urn:microsoft.com/office/officeart/2005/8/layout/orgChart1"/>
    <dgm:cxn modelId="{D628ED85-283A-45F1-8A59-5FE48BF0C691}" type="presParOf" srcId="{3C87185E-CB32-4AEB-860F-FE5760AC63C4}" destId="{80CC7C97-E349-46AE-B514-44C32A53B410}" srcOrd="0" destOrd="0" presId="urn:microsoft.com/office/officeart/2005/8/layout/orgChart1"/>
    <dgm:cxn modelId="{B0EA2C7C-3469-45AC-A369-3347C0165CA3}" type="presParOf" srcId="{80CC7C97-E349-46AE-B514-44C32A53B410}" destId="{9226D7E8-E746-4296-A69A-5B6AE24F5495}" srcOrd="0" destOrd="0" presId="urn:microsoft.com/office/officeart/2005/8/layout/orgChart1"/>
    <dgm:cxn modelId="{9270C8E2-73CF-4CEB-816B-87CA7924E099}" type="presParOf" srcId="{9226D7E8-E746-4296-A69A-5B6AE24F5495}" destId="{B2E2C01C-1C47-447F-AB08-DE55644A82FF}" srcOrd="0" destOrd="0" presId="urn:microsoft.com/office/officeart/2005/8/layout/orgChart1"/>
    <dgm:cxn modelId="{BC003DAF-9CA4-4B2C-8A1C-B39A4C3D700C}" type="presParOf" srcId="{9226D7E8-E746-4296-A69A-5B6AE24F5495}" destId="{3E9C625F-168C-44AC-BA84-4D2BE9B2A59E}" srcOrd="1" destOrd="0" presId="urn:microsoft.com/office/officeart/2005/8/layout/orgChart1"/>
    <dgm:cxn modelId="{39E970FA-2814-4159-9A53-54336974317C}" type="presParOf" srcId="{80CC7C97-E349-46AE-B514-44C32A53B410}" destId="{568EF741-19CA-4961-AFDB-C55634AC84B7}" srcOrd="1" destOrd="0" presId="urn:microsoft.com/office/officeart/2005/8/layout/orgChart1"/>
    <dgm:cxn modelId="{7A69AE58-4A80-4E38-9C92-8130F8C55C14}" type="presParOf" srcId="{568EF741-19CA-4961-AFDB-C55634AC84B7}" destId="{C4A03EEA-C6F1-4350-8AA0-5E4D650080F6}" srcOrd="0" destOrd="0" presId="urn:microsoft.com/office/officeart/2005/8/layout/orgChart1"/>
    <dgm:cxn modelId="{1353C0B2-FEA1-468E-8ECE-0E151CDF9078}" type="presParOf" srcId="{568EF741-19CA-4961-AFDB-C55634AC84B7}" destId="{A29039CE-620E-4A31-A0F1-4AD6B52A2ADB}" srcOrd="1" destOrd="0" presId="urn:microsoft.com/office/officeart/2005/8/layout/orgChart1"/>
    <dgm:cxn modelId="{174E0CA2-5D65-4954-830E-DD5F306D0691}" type="presParOf" srcId="{A29039CE-620E-4A31-A0F1-4AD6B52A2ADB}" destId="{33809BF2-8D0B-4477-B093-3CFEB8902A4E}" srcOrd="0" destOrd="0" presId="urn:microsoft.com/office/officeart/2005/8/layout/orgChart1"/>
    <dgm:cxn modelId="{2DEB767C-1357-4067-84B5-6112E7079401}" type="presParOf" srcId="{33809BF2-8D0B-4477-B093-3CFEB8902A4E}" destId="{0A9F2F8D-FAAA-4124-845C-4680442DE891}" srcOrd="0" destOrd="0" presId="urn:microsoft.com/office/officeart/2005/8/layout/orgChart1"/>
    <dgm:cxn modelId="{58970EAE-7D56-4406-A8F3-F1F37B08BC7E}" type="presParOf" srcId="{33809BF2-8D0B-4477-B093-3CFEB8902A4E}" destId="{CB0B5C00-E907-4B36-811B-77587AD11DED}" srcOrd="1" destOrd="0" presId="urn:microsoft.com/office/officeart/2005/8/layout/orgChart1"/>
    <dgm:cxn modelId="{86AEF0B9-6F88-435F-ABC7-6EE2382301B9}" type="presParOf" srcId="{A29039CE-620E-4A31-A0F1-4AD6B52A2ADB}" destId="{BBF2D6F3-E859-4CC9-A823-EBC581C8C044}" srcOrd="1" destOrd="0" presId="urn:microsoft.com/office/officeart/2005/8/layout/orgChart1"/>
    <dgm:cxn modelId="{F9EBAE1D-16B1-41DF-A74E-91DA461B6E5D}" type="presParOf" srcId="{BBF2D6F3-E859-4CC9-A823-EBC581C8C044}" destId="{C804190D-F0D3-4631-AD4E-4763D3A3BE08}" srcOrd="0" destOrd="0" presId="urn:microsoft.com/office/officeart/2005/8/layout/orgChart1"/>
    <dgm:cxn modelId="{19830584-4982-4216-B4EF-A0D72CF99EA0}" type="presParOf" srcId="{BBF2D6F3-E859-4CC9-A823-EBC581C8C044}" destId="{7655CB8E-68E0-44D2-8DB0-E39616BC6530}" srcOrd="1" destOrd="0" presId="urn:microsoft.com/office/officeart/2005/8/layout/orgChart1"/>
    <dgm:cxn modelId="{B6A12C91-AE41-4701-BFE3-804F817ADDDE}" type="presParOf" srcId="{7655CB8E-68E0-44D2-8DB0-E39616BC6530}" destId="{09EB7CAE-CE40-48D9-A7DA-DF05B0393C74}" srcOrd="0" destOrd="0" presId="urn:microsoft.com/office/officeart/2005/8/layout/orgChart1"/>
    <dgm:cxn modelId="{802790B3-8E8A-4D2F-913A-E284AE383FE2}" type="presParOf" srcId="{09EB7CAE-CE40-48D9-A7DA-DF05B0393C74}" destId="{3F8D1400-0CC9-49D8-9E07-E80C0EA1A892}" srcOrd="0" destOrd="0" presId="urn:microsoft.com/office/officeart/2005/8/layout/orgChart1"/>
    <dgm:cxn modelId="{80F8EB63-E895-4948-B6C8-DC50905EB13F}" type="presParOf" srcId="{09EB7CAE-CE40-48D9-A7DA-DF05B0393C74}" destId="{057941CE-0579-4BF9-9D79-E637E9BEDC30}" srcOrd="1" destOrd="0" presId="urn:microsoft.com/office/officeart/2005/8/layout/orgChart1"/>
    <dgm:cxn modelId="{EA5A292C-FB5E-4BBD-B7B4-3975BA14E6D1}" type="presParOf" srcId="{7655CB8E-68E0-44D2-8DB0-E39616BC6530}" destId="{8FA5A7DC-6B5A-4A5F-A071-D0897917AB63}" srcOrd="1" destOrd="0" presId="urn:microsoft.com/office/officeart/2005/8/layout/orgChart1"/>
    <dgm:cxn modelId="{BC300ED0-72BF-4287-8CD0-77B56BFA8405}" type="presParOf" srcId="{8FA5A7DC-6B5A-4A5F-A071-D0897917AB63}" destId="{0D19E270-FD9D-445A-A740-EF3BFFDADA21}" srcOrd="0" destOrd="0" presId="urn:microsoft.com/office/officeart/2005/8/layout/orgChart1"/>
    <dgm:cxn modelId="{69ABDDA2-826E-43F9-A4AF-580390A09435}" type="presParOf" srcId="{8FA5A7DC-6B5A-4A5F-A071-D0897917AB63}" destId="{B166A2FB-41A6-4E97-99B6-7873C2AA9AC6}" srcOrd="1" destOrd="0" presId="urn:microsoft.com/office/officeart/2005/8/layout/orgChart1"/>
    <dgm:cxn modelId="{30BEE529-9999-43C9-85E4-DAC1319939E0}" type="presParOf" srcId="{B166A2FB-41A6-4E97-99B6-7873C2AA9AC6}" destId="{58D7D93E-53F8-4FAA-8DA3-829547714D89}" srcOrd="0" destOrd="0" presId="urn:microsoft.com/office/officeart/2005/8/layout/orgChart1"/>
    <dgm:cxn modelId="{8B5C157C-91EF-4E09-B40D-6777CC97840B}" type="presParOf" srcId="{58D7D93E-53F8-4FAA-8DA3-829547714D89}" destId="{7D5C1F65-E2A6-4868-B238-A1425C930440}" srcOrd="0" destOrd="0" presId="urn:microsoft.com/office/officeart/2005/8/layout/orgChart1"/>
    <dgm:cxn modelId="{1CEE10E6-42F3-438C-8CED-EF06B22C649C}" type="presParOf" srcId="{58D7D93E-53F8-4FAA-8DA3-829547714D89}" destId="{9C639C5D-BD40-41BF-BE85-F9F4F70BCF50}" srcOrd="1" destOrd="0" presId="urn:microsoft.com/office/officeart/2005/8/layout/orgChart1"/>
    <dgm:cxn modelId="{22F5DECE-A09B-46B5-AFBD-032ACA1E6B6B}" type="presParOf" srcId="{B166A2FB-41A6-4E97-99B6-7873C2AA9AC6}" destId="{31C4BF0A-B5F2-4EE4-A002-4FD0B1967924}" srcOrd="1" destOrd="0" presId="urn:microsoft.com/office/officeart/2005/8/layout/orgChart1"/>
    <dgm:cxn modelId="{8C96020D-18E8-4C08-AC36-10C343D4176F}" type="presParOf" srcId="{B166A2FB-41A6-4E97-99B6-7873C2AA9AC6}" destId="{E4475955-B729-46C5-BA0B-F00166E0D4EF}" srcOrd="2" destOrd="0" presId="urn:microsoft.com/office/officeart/2005/8/layout/orgChart1"/>
    <dgm:cxn modelId="{BB0F65E3-EB4B-4D03-8E13-5910690A78CC}" type="presParOf" srcId="{7655CB8E-68E0-44D2-8DB0-E39616BC6530}" destId="{D2197D9C-CC00-4DCF-99B2-D2BF5790A725}" srcOrd="2" destOrd="0" presId="urn:microsoft.com/office/officeart/2005/8/layout/orgChart1"/>
    <dgm:cxn modelId="{F929CD05-16AD-4F8A-AEFD-B98A6250BF79}" type="presParOf" srcId="{A29039CE-620E-4A31-A0F1-4AD6B52A2ADB}" destId="{1963D819-939E-45BB-AC34-CBD1FB439B9B}" srcOrd="2" destOrd="0" presId="urn:microsoft.com/office/officeart/2005/8/layout/orgChart1"/>
    <dgm:cxn modelId="{42804DD1-A389-4C57-A13D-C14CA22DF41F}" type="presParOf" srcId="{80CC7C97-E349-46AE-B514-44C32A53B410}" destId="{FFBBA27F-1A8C-41E2-ACA9-000D3197C05D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22FAA-F2AD-4389-A2C2-5ADC4060820B}">
      <dsp:nvSpPr>
        <dsp:cNvPr id="0" name=""/>
        <dsp:cNvSpPr/>
      </dsp:nvSpPr>
      <dsp:spPr>
        <a:xfrm rot="10800000">
          <a:off x="1769023" y="2372"/>
          <a:ext cx="6165318" cy="86441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184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в 1860 г. открытие Ф. </a:t>
          </a:r>
          <a:r>
            <a:rPr lang="ru-RU" sz="1600" b="1" kern="1200" dirty="0" err="1"/>
            <a:t>Найтингейл</a:t>
          </a:r>
          <a:r>
            <a:rPr lang="ru-RU" sz="1600" b="1" kern="1200" dirty="0"/>
            <a:t> первой школы для подготовка сестер-администраторов и преподавателей. </a:t>
          </a:r>
        </a:p>
      </dsp:txBody>
      <dsp:txXfrm rot="10800000">
        <a:off x="1985127" y="2372"/>
        <a:ext cx="5949214" cy="864417"/>
      </dsp:txXfrm>
    </dsp:sp>
    <dsp:sp modelId="{817EFA15-5288-42D5-B8C6-9E002764AA9E}">
      <dsp:nvSpPr>
        <dsp:cNvPr id="0" name=""/>
        <dsp:cNvSpPr/>
      </dsp:nvSpPr>
      <dsp:spPr>
        <a:xfrm>
          <a:off x="1336814" y="2372"/>
          <a:ext cx="864417" cy="8644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F7CE5-F74D-477A-857B-C9A3B8720887}">
      <dsp:nvSpPr>
        <dsp:cNvPr id="0" name=""/>
        <dsp:cNvSpPr/>
      </dsp:nvSpPr>
      <dsp:spPr>
        <a:xfrm rot="10800000">
          <a:off x="1769023" y="1124825"/>
          <a:ext cx="6165318" cy="864417"/>
        </a:xfrm>
        <a:prstGeom prst="homePlate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184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В 1907 г. впервые было введено базовое и постдипломное университетское сестринское образование и проведена дифференциация медицинских сестер.</a:t>
          </a:r>
        </a:p>
      </dsp:txBody>
      <dsp:txXfrm rot="10800000">
        <a:off x="1985127" y="1124825"/>
        <a:ext cx="5949214" cy="864417"/>
      </dsp:txXfrm>
    </dsp:sp>
    <dsp:sp modelId="{F228A425-3B52-47C6-A84B-EC1AC2E9A1CF}">
      <dsp:nvSpPr>
        <dsp:cNvPr id="0" name=""/>
        <dsp:cNvSpPr/>
      </dsp:nvSpPr>
      <dsp:spPr>
        <a:xfrm>
          <a:off x="1336814" y="1124825"/>
          <a:ext cx="864417" cy="86441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90A95-AF2D-4802-8301-C9B986B1B05C}">
      <dsp:nvSpPr>
        <dsp:cNvPr id="0" name=""/>
        <dsp:cNvSpPr/>
      </dsp:nvSpPr>
      <dsp:spPr>
        <a:xfrm rot="10800000">
          <a:off x="1769023" y="2247278"/>
          <a:ext cx="6165318" cy="864417"/>
        </a:xfrm>
        <a:prstGeom prst="homePlate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184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В 1920 г введены первые магистерские программы в сестринском деле. </a:t>
          </a:r>
        </a:p>
      </dsp:txBody>
      <dsp:txXfrm rot="10800000">
        <a:off x="1985127" y="2247278"/>
        <a:ext cx="5949214" cy="864417"/>
      </dsp:txXfrm>
    </dsp:sp>
    <dsp:sp modelId="{00F3553F-3979-4819-82A7-D6162CBC22C6}">
      <dsp:nvSpPr>
        <dsp:cNvPr id="0" name=""/>
        <dsp:cNvSpPr/>
      </dsp:nvSpPr>
      <dsp:spPr>
        <a:xfrm>
          <a:off x="1336814" y="2247278"/>
          <a:ext cx="864417" cy="86441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F1554-116B-4C7A-84D7-2D5F0E63DBB6}">
      <dsp:nvSpPr>
        <dsp:cNvPr id="0" name=""/>
        <dsp:cNvSpPr/>
      </dsp:nvSpPr>
      <dsp:spPr>
        <a:xfrm rot="10800000">
          <a:off x="1769023" y="3369730"/>
          <a:ext cx="6165318" cy="864417"/>
        </a:xfrm>
        <a:prstGeom prst="homePlate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184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1960 г стали появляться программы докторантур в области сестринского дела</a:t>
          </a:r>
        </a:p>
      </dsp:txBody>
      <dsp:txXfrm rot="10800000">
        <a:off x="1985127" y="3369730"/>
        <a:ext cx="5949214" cy="864417"/>
      </dsp:txXfrm>
    </dsp:sp>
    <dsp:sp modelId="{733660AC-6E0E-4332-B7BD-A751CE1E57BE}">
      <dsp:nvSpPr>
        <dsp:cNvPr id="0" name=""/>
        <dsp:cNvSpPr/>
      </dsp:nvSpPr>
      <dsp:spPr>
        <a:xfrm>
          <a:off x="1336814" y="3369730"/>
          <a:ext cx="864417" cy="86441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90C54-FC36-4EDE-A7A7-8444DFC9A8B8}">
      <dsp:nvSpPr>
        <dsp:cNvPr id="0" name=""/>
        <dsp:cNvSpPr/>
      </dsp:nvSpPr>
      <dsp:spPr>
        <a:xfrm rot="10800000">
          <a:off x="1769023" y="4492183"/>
          <a:ext cx="6165318" cy="864417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184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К концу 70-х годов число медицинских сестер, имеющих степень доктора наук, достигло в США - 2000</a:t>
          </a:r>
        </a:p>
      </dsp:txBody>
      <dsp:txXfrm rot="10800000">
        <a:off x="1985127" y="4492183"/>
        <a:ext cx="5949214" cy="864417"/>
      </dsp:txXfrm>
    </dsp:sp>
    <dsp:sp modelId="{53D78473-FD73-4C8E-9ED3-53691BE3D68B}">
      <dsp:nvSpPr>
        <dsp:cNvPr id="0" name=""/>
        <dsp:cNvSpPr/>
      </dsp:nvSpPr>
      <dsp:spPr>
        <a:xfrm>
          <a:off x="1336814" y="4492183"/>
          <a:ext cx="864417" cy="8644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31A10-ED67-4B4F-BEC1-73E6836B0B9E}">
      <dsp:nvSpPr>
        <dsp:cNvPr id="0" name=""/>
        <dsp:cNvSpPr/>
      </dsp:nvSpPr>
      <dsp:spPr>
        <a:xfrm>
          <a:off x="0" y="0"/>
          <a:ext cx="6984776" cy="852844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Канада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60 000 медицинских сестер</a:t>
          </a:r>
        </a:p>
      </dsp:txBody>
      <dsp:txXfrm>
        <a:off x="1482239" y="0"/>
        <a:ext cx="5502536" cy="852844"/>
      </dsp:txXfrm>
    </dsp:sp>
    <dsp:sp modelId="{727BE232-8AD8-4C34-8236-18057979CCCA}">
      <dsp:nvSpPr>
        <dsp:cNvPr id="0" name=""/>
        <dsp:cNvSpPr/>
      </dsp:nvSpPr>
      <dsp:spPr>
        <a:xfrm>
          <a:off x="85284" y="85284"/>
          <a:ext cx="1396955" cy="6822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3BA94-2693-4182-8574-0B1EF34ED2A5}">
      <dsp:nvSpPr>
        <dsp:cNvPr id="0" name=""/>
        <dsp:cNvSpPr/>
      </dsp:nvSpPr>
      <dsp:spPr>
        <a:xfrm>
          <a:off x="0" y="938129"/>
          <a:ext cx="6984776" cy="8528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США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Более 1 миллиона медицинских сестер</a:t>
          </a:r>
        </a:p>
      </dsp:txBody>
      <dsp:txXfrm>
        <a:off x="1482239" y="938129"/>
        <a:ext cx="5502536" cy="852844"/>
      </dsp:txXfrm>
    </dsp:sp>
    <dsp:sp modelId="{1EEB979C-492A-4B9A-B123-F39B6B1D349D}">
      <dsp:nvSpPr>
        <dsp:cNvPr id="0" name=""/>
        <dsp:cNvSpPr/>
      </dsp:nvSpPr>
      <dsp:spPr>
        <a:xfrm>
          <a:off x="85284" y="1023413"/>
          <a:ext cx="1396955" cy="6822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EA55E-BC06-47C0-90AE-73E1E3B08B8D}">
      <dsp:nvSpPr>
        <dsp:cNvPr id="0" name=""/>
        <dsp:cNvSpPr/>
      </dsp:nvSpPr>
      <dsp:spPr>
        <a:xfrm>
          <a:off x="0" y="1876258"/>
          <a:ext cx="6984776" cy="8528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Страны карибского бассейна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10 000 медицинских сестер</a:t>
          </a:r>
        </a:p>
      </dsp:txBody>
      <dsp:txXfrm>
        <a:off x="1482239" y="1876258"/>
        <a:ext cx="5502536" cy="852844"/>
      </dsp:txXfrm>
    </dsp:sp>
    <dsp:sp modelId="{E151E1F5-8F5E-4367-8604-C84BAEFFB993}">
      <dsp:nvSpPr>
        <dsp:cNvPr id="0" name=""/>
        <dsp:cNvSpPr/>
      </dsp:nvSpPr>
      <dsp:spPr>
        <a:xfrm>
          <a:off x="85284" y="1961542"/>
          <a:ext cx="1396955" cy="6822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9754A-E2A3-4173-9CFA-5A2EC11F9A4F}">
      <dsp:nvSpPr>
        <dsp:cNvPr id="0" name=""/>
        <dsp:cNvSpPr/>
      </dsp:nvSpPr>
      <dsp:spPr>
        <a:xfrm>
          <a:off x="0" y="2814387"/>
          <a:ext cx="6984776" cy="8528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Индия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2,4 миллиона медицинских сестер </a:t>
          </a:r>
        </a:p>
      </dsp:txBody>
      <dsp:txXfrm>
        <a:off x="1482239" y="2814387"/>
        <a:ext cx="5502536" cy="852844"/>
      </dsp:txXfrm>
    </dsp:sp>
    <dsp:sp modelId="{5C13EAD4-4195-4A06-A012-9A454AA9E116}">
      <dsp:nvSpPr>
        <dsp:cNvPr id="0" name=""/>
        <dsp:cNvSpPr/>
      </dsp:nvSpPr>
      <dsp:spPr>
        <a:xfrm>
          <a:off x="85284" y="2899672"/>
          <a:ext cx="1396955" cy="6822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815FC-DC11-4A55-9543-D8C9BCF8EA5A}">
      <dsp:nvSpPr>
        <dsp:cNvPr id="0" name=""/>
        <dsp:cNvSpPr/>
      </dsp:nvSpPr>
      <dsp:spPr>
        <a:xfrm>
          <a:off x="0" y="3752516"/>
          <a:ext cx="6984776" cy="85284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Россия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Более 650 000 медицинских сестер</a:t>
          </a:r>
        </a:p>
      </dsp:txBody>
      <dsp:txXfrm>
        <a:off x="1482239" y="3752516"/>
        <a:ext cx="5502536" cy="852844"/>
      </dsp:txXfrm>
    </dsp:sp>
    <dsp:sp modelId="{6D923B62-F18D-4121-9287-B05C4483DB82}">
      <dsp:nvSpPr>
        <dsp:cNvPr id="0" name=""/>
        <dsp:cNvSpPr/>
      </dsp:nvSpPr>
      <dsp:spPr>
        <a:xfrm>
          <a:off x="85284" y="3837801"/>
          <a:ext cx="1396955" cy="6822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1FA9B-5A1C-4D05-835B-043071AF30CD}">
      <dsp:nvSpPr>
        <dsp:cNvPr id="0" name=""/>
        <dsp:cNvSpPr/>
      </dsp:nvSpPr>
      <dsp:spPr>
        <a:xfrm>
          <a:off x="35" y="126116"/>
          <a:ext cx="3384101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ЕС</a:t>
          </a:r>
        </a:p>
      </dsp:txBody>
      <dsp:txXfrm>
        <a:off x="35" y="126116"/>
        <a:ext cx="3384101" cy="489600"/>
      </dsp:txXfrm>
    </dsp:sp>
    <dsp:sp modelId="{28E58555-0FED-499A-A8E0-6324E9B27A9C}">
      <dsp:nvSpPr>
        <dsp:cNvPr id="0" name=""/>
        <dsp:cNvSpPr/>
      </dsp:nvSpPr>
      <dsp:spPr>
        <a:xfrm>
          <a:off x="35" y="615716"/>
          <a:ext cx="3384101" cy="43865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регистрационные медсестры,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по интенсивному уходу,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по уходу за новорожденным;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по критическому уходу (интенсивный уход при неотложных состояниях);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гериатрические медсестры;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Послеоперационные медсестры;,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медсестры-консультанты;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в области длительного ухода;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медицинские сестры в области ВМП.</a:t>
          </a:r>
        </a:p>
      </dsp:txBody>
      <dsp:txXfrm>
        <a:off x="35" y="615716"/>
        <a:ext cx="3384101" cy="4386510"/>
      </dsp:txXfrm>
    </dsp:sp>
    <dsp:sp modelId="{9EDE7F1E-24B5-461C-B5FE-2C4514B209BA}">
      <dsp:nvSpPr>
        <dsp:cNvPr id="0" name=""/>
        <dsp:cNvSpPr/>
      </dsp:nvSpPr>
      <dsp:spPr>
        <a:xfrm>
          <a:off x="3857911" y="126116"/>
          <a:ext cx="3384101" cy="489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Россия</a:t>
          </a:r>
        </a:p>
      </dsp:txBody>
      <dsp:txXfrm>
        <a:off x="3857911" y="126116"/>
        <a:ext cx="3384101" cy="489600"/>
      </dsp:txXfrm>
    </dsp:sp>
    <dsp:sp modelId="{F10B4C73-452D-4747-8B0B-46FB596CF295}">
      <dsp:nvSpPr>
        <dsp:cNvPr id="0" name=""/>
        <dsp:cNvSpPr/>
      </dsp:nvSpPr>
      <dsp:spPr>
        <a:xfrm>
          <a:off x="3857911" y="615716"/>
          <a:ext cx="3384101" cy="43865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в области анестезиологии и реаниматологии;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отделений интенсивной терапии;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ПМСП;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общей врачебной практики;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в области профилактики;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в области реабилитации;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медсестры в области паллиативной помощи;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медицинские сестры в области ВМП.</a:t>
          </a:r>
        </a:p>
      </dsp:txBody>
      <dsp:txXfrm>
        <a:off x="3857911" y="615716"/>
        <a:ext cx="3384101" cy="4386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63489-F763-4C48-84EB-7895E0A018E5}">
      <dsp:nvSpPr>
        <dsp:cNvPr id="0" name=""/>
        <dsp:cNvSpPr/>
      </dsp:nvSpPr>
      <dsp:spPr>
        <a:xfrm>
          <a:off x="3126136" y="2564086"/>
          <a:ext cx="1900235" cy="1900235"/>
        </a:xfrm>
        <a:prstGeom prst="ellipse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Европейское образование</a:t>
          </a:r>
        </a:p>
      </dsp:txBody>
      <dsp:txXfrm>
        <a:off x="3404419" y="2842369"/>
        <a:ext cx="1343669" cy="1343669"/>
      </dsp:txXfrm>
    </dsp:sp>
    <dsp:sp modelId="{14E02486-7064-40E7-871A-BE96BE473D46}">
      <dsp:nvSpPr>
        <dsp:cNvPr id="0" name=""/>
        <dsp:cNvSpPr/>
      </dsp:nvSpPr>
      <dsp:spPr>
        <a:xfrm rot="10800000">
          <a:off x="1284313" y="3243420"/>
          <a:ext cx="1740523" cy="541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80D83-C54E-46F4-8EA9-36EBB536BF74}">
      <dsp:nvSpPr>
        <dsp:cNvPr id="0" name=""/>
        <dsp:cNvSpPr/>
      </dsp:nvSpPr>
      <dsp:spPr>
        <a:xfrm>
          <a:off x="381701" y="2792114"/>
          <a:ext cx="1805223" cy="14441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Переход на двухступенчатую систему высшего образования</a:t>
          </a:r>
        </a:p>
      </dsp:txBody>
      <dsp:txXfrm>
        <a:off x="424000" y="2834413"/>
        <a:ext cx="1720625" cy="1359580"/>
      </dsp:txXfrm>
    </dsp:sp>
    <dsp:sp modelId="{0860839B-8535-46E9-93FE-A31E5556446A}">
      <dsp:nvSpPr>
        <dsp:cNvPr id="0" name=""/>
        <dsp:cNvSpPr/>
      </dsp:nvSpPr>
      <dsp:spPr>
        <a:xfrm rot="13500000">
          <a:off x="1847160" y="1884588"/>
          <a:ext cx="1740523" cy="541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22078-CEC0-4FF3-ADDC-5CB46BEB2C48}">
      <dsp:nvSpPr>
        <dsp:cNvPr id="0" name=""/>
        <dsp:cNvSpPr/>
      </dsp:nvSpPr>
      <dsp:spPr>
        <a:xfrm>
          <a:off x="1199442" y="817914"/>
          <a:ext cx="1805223" cy="14441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Внедрение часовых кредитов</a:t>
          </a:r>
        </a:p>
      </dsp:txBody>
      <dsp:txXfrm>
        <a:off x="1241741" y="860213"/>
        <a:ext cx="1720625" cy="1359580"/>
      </dsp:txXfrm>
    </dsp:sp>
    <dsp:sp modelId="{F84154BA-2A38-4D57-AC7D-6EA1F58DED52}">
      <dsp:nvSpPr>
        <dsp:cNvPr id="0" name=""/>
        <dsp:cNvSpPr/>
      </dsp:nvSpPr>
      <dsp:spPr>
        <a:xfrm rot="16200000">
          <a:off x="3205992" y="1321741"/>
          <a:ext cx="1740523" cy="541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3FDCA-D3DE-4DDA-B3D7-1DAE3EF11EE7}">
      <dsp:nvSpPr>
        <dsp:cNvPr id="0" name=""/>
        <dsp:cNvSpPr/>
      </dsp:nvSpPr>
      <dsp:spPr>
        <a:xfrm>
          <a:off x="3173642" y="174"/>
          <a:ext cx="1805223" cy="14441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Оценка качества образования по стандартизован-</a:t>
          </a:r>
          <a:r>
            <a:rPr lang="ru-RU" sz="1600" kern="1200" dirty="0" err="1"/>
            <a:t>ным</a:t>
          </a:r>
          <a:r>
            <a:rPr lang="ru-RU" sz="1600" kern="1200" dirty="0"/>
            <a:t> общемировым схемам</a:t>
          </a:r>
        </a:p>
      </dsp:txBody>
      <dsp:txXfrm>
        <a:off x="3215941" y="42473"/>
        <a:ext cx="1720625" cy="1359580"/>
      </dsp:txXfrm>
    </dsp:sp>
    <dsp:sp modelId="{46BC2C19-0B2D-4D2B-89BF-19E91C4296E0}">
      <dsp:nvSpPr>
        <dsp:cNvPr id="0" name=""/>
        <dsp:cNvSpPr/>
      </dsp:nvSpPr>
      <dsp:spPr>
        <a:xfrm rot="18900000">
          <a:off x="4564825" y="1884588"/>
          <a:ext cx="1740523" cy="541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577ED-E64E-47F7-8EAB-D57CCF08F3E8}">
      <dsp:nvSpPr>
        <dsp:cNvPr id="0" name=""/>
        <dsp:cNvSpPr/>
      </dsp:nvSpPr>
      <dsp:spPr>
        <a:xfrm>
          <a:off x="5147843" y="817914"/>
          <a:ext cx="1805223" cy="14441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Ориентация образовательных программ на запросы рынка труда</a:t>
          </a:r>
        </a:p>
      </dsp:txBody>
      <dsp:txXfrm>
        <a:off x="5190142" y="860213"/>
        <a:ext cx="1720625" cy="1359580"/>
      </dsp:txXfrm>
    </dsp:sp>
    <dsp:sp modelId="{62E93FC2-234B-4C9C-8B0E-92DA9408F955}">
      <dsp:nvSpPr>
        <dsp:cNvPr id="0" name=""/>
        <dsp:cNvSpPr/>
      </dsp:nvSpPr>
      <dsp:spPr>
        <a:xfrm>
          <a:off x="5127672" y="3243420"/>
          <a:ext cx="1740523" cy="541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52F1-228F-4B37-90D2-C7BF75DF853E}">
      <dsp:nvSpPr>
        <dsp:cNvPr id="0" name=""/>
        <dsp:cNvSpPr/>
      </dsp:nvSpPr>
      <dsp:spPr>
        <a:xfrm>
          <a:off x="5965583" y="2792114"/>
          <a:ext cx="1805223" cy="14441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Программа мобильности</a:t>
          </a:r>
        </a:p>
      </dsp:txBody>
      <dsp:txXfrm>
        <a:off x="6007882" y="2834413"/>
        <a:ext cx="1720625" cy="1359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AA4E9-3406-4661-A138-D941058911EE}">
      <dsp:nvSpPr>
        <dsp:cNvPr id="0" name=""/>
        <dsp:cNvSpPr/>
      </dsp:nvSpPr>
      <dsp:spPr>
        <a:xfrm>
          <a:off x="0" y="4189583"/>
          <a:ext cx="9144000" cy="119479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Подготовка кадров высшей квалификации</a:t>
          </a:r>
        </a:p>
      </dsp:txBody>
      <dsp:txXfrm>
        <a:off x="0" y="4189583"/>
        <a:ext cx="2743200" cy="1194792"/>
      </dsp:txXfrm>
    </dsp:sp>
    <dsp:sp modelId="{68151A88-AEC1-4117-85E4-9C25DFF9C108}">
      <dsp:nvSpPr>
        <dsp:cNvPr id="0" name=""/>
        <dsp:cNvSpPr/>
      </dsp:nvSpPr>
      <dsp:spPr>
        <a:xfrm>
          <a:off x="0" y="2795659"/>
          <a:ext cx="9144000" cy="119479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Высшее образование</a:t>
          </a:r>
          <a:r>
            <a:rPr lang="en-US" sz="1800" kern="1200" dirty="0"/>
            <a:t> II</a:t>
          </a:r>
          <a:r>
            <a:rPr lang="ru-RU" sz="1800" kern="1200" dirty="0"/>
            <a:t> (Магистратура)</a:t>
          </a:r>
        </a:p>
      </dsp:txBody>
      <dsp:txXfrm>
        <a:off x="0" y="2795659"/>
        <a:ext cx="2743200" cy="1194792"/>
      </dsp:txXfrm>
    </dsp:sp>
    <dsp:sp modelId="{CBCE7CFF-847D-40D8-9428-D74A681DE3C0}">
      <dsp:nvSpPr>
        <dsp:cNvPr id="0" name=""/>
        <dsp:cNvSpPr/>
      </dsp:nvSpPr>
      <dsp:spPr>
        <a:xfrm>
          <a:off x="0" y="1401735"/>
          <a:ext cx="9144000" cy="119479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Высшее образование </a:t>
          </a:r>
          <a:r>
            <a:rPr lang="en-US" sz="1800" kern="1200" dirty="0"/>
            <a:t>I</a:t>
          </a:r>
          <a:endParaRPr lang="ru-RU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(Бакалавриат)</a:t>
          </a:r>
        </a:p>
      </dsp:txBody>
      <dsp:txXfrm>
        <a:off x="0" y="1401735"/>
        <a:ext cx="2743200" cy="1194792"/>
      </dsp:txXfrm>
    </dsp:sp>
    <dsp:sp modelId="{4C04CBFC-9DFD-448C-95FB-B5FC8E941F2D}">
      <dsp:nvSpPr>
        <dsp:cNvPr id="0" name=""/>
        <dsp:cNvSpPr/>
      </dsp:nvSpPr>
      <dsp:spPr>
        <a:xfrm>
          <a:off x="0" y="7811"/>
          <a:ext cx="9144000" cy="119479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Среднее профессиональное образование</a:t>
          </a:r>
        </a:p>
      </dsp:txBody>
      <dsp:txXfrm>
        <a:off x="0" y="7811"/>
        <a:ext cx="2743200" cy="1194792"/>
      </dsp:txXfrm>
    </dsp:sp>
    <dsp:sp modelId="{0F00FCB2-E915-4EDD-8032-87CC9FE40F4B}">
      <dsp:nvSpPr>
        <dsp:cNvPr id="0" name=""/>
        <dsp:cNvSpPr/>
      </dsp:nvSpPr>
      <dsp:spPr>
        <a:xfrm>
          <a:off x="4250115" y="107377"/>
          <a:ext cx="3204089" cy="9956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Медицинская сестра</a:t>
          </a:r>
        </a:p>
      </dsp:txBody>
      <dsp:txXfrm>
        <a:off x="4279277" y="136539"/>
        <a:ext cx="3145765" cy="937336"/>
      </dsp:txXfrm>
    </dsp:sp>
    <dsp:sp modelId="{A32B268A-09BD-404A-BF76-C8085BE33FD6}">
      <dsp:nvSpPr>
        <dsp:cNvPr id="0" name=""/>
        <dsp:cNvSpPr/>
      </dsp:nvSpPr>
      <dsp:spPr>
        <a:xfrm>
          <a:off x="4346228" y="1103037"/>
          <a:ext cx="1505931" cy="398264"/>
        </a:xfrm>
        <a:custGeom>
          <a:avLst/>
          <a:gdLst/>
          <a:ahLst/>
          <a:cxnLst/>
          <a:rect l="0" t="0" r="0" b="0"/>
          <a:pathLst>
            <a:path>
              <a:moveTo>
                <a:pt x="1505931" y="0"/>
              </a:moveTo>
              <a:lnTo>
                <a:pt x="1505931" y="199132"/>
              </a:lnTo>
              <a:lnTo>
                <a:pt x="0" y="199132"/>
              </a:lnTo>
              <a:lnTo>
                <a:pt x="0" y="39826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F7357-F1C4-47B3-AD51-9F31DA1394BE}">
      <dsp:nvSpPr>
        <dsp:cNvPr id="0" name=""/>
        <dsp:cNvSpPr/>
      </dsp:nvSpPr>
      <dsp:spPr>
        <a:xfrm>
          <a:off x="3064358" y="1501301"/>
          <a:ext cx="2563740" cy="9956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Прикладной бакалавр</a:t>
          </a:r>
        </a:p>
      </dsp:txBody>
      <dsp:txXfrm>
        <a:off x="3093520" y="1530463"/>
        <a:ext cx="2505416" cy="937336"/>
      </dsp:txXfrm>
    </dsp:sp>
    <dsp:sp modelId="{94F1619B-9B39-4F9F-A1BD-D5E701E06B0F}">
      <dsp:nvSpPr>
        <dsp:cNvPr id="0" name=""/>
        <dsp:cNvSpPr/>
      </dsp:nvSpPr>
      <dsp:spPr>
        <a:xfrm>
          <a:off x="4300508" y="2496961"/>
          <a:ext cx="91440" cy="398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26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54031-3481-441B-A8DD-BFFC94DB72D6}">
      <dsp:nvSpPr>
        <dsp:cNvPr id="0" name=""/>
        <dsp:cNvSpPr/>
      </dsp:nvSpPr>
      <dsp:spPr>
        <a:xfrm>
          <a:off x="3064358" y="2895225"/>
          <a:ext cx="2563740" cy="9956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Прикладная магистратура</a:t>
          </a:r>
        </a:p>
      </dsp:txBody>
      <dsp:txXfrm>
        <a:off x="3093520" y="2924387"/>
        <a:ext cx="2505416" cy="937336"/>
      </dsp:txXfrm>
    </dsp:sp>
    <dsp:sp modelId="{42D296B8-FDD1-46ED-96A0-5198CADBD6A9}">
      <dsp:nvSpPr>
        <dsp:cNvPr id="0" name=""/>
        <dsp:cNvSpPr/>
      </dsp:nvSpPr>
      <dsp:spPr>
        <a:xfrm>
          <a:off x="4300508" y="3890885"/>
          <a:ext cx="91440" cy="398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26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72D49-303D-4797-B339-E48A647F78EA}">
      <dsp:nvSpPr>
        <dsp:cNvPr id="0" name=""/>
        <dsp:cNvSpPr/>
      </dsp:nvSpPr>
      <dsp:spPr>
        <a:xfrm>
          <a:off x="3599483" y="4289149"/>
          <a:ext cx="1493490" cy="995660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аспирантура</a:t>
          </a:r>
        </a:p>
      </dsp:txBody>
      <dsp:txXfrm>
        <a:off x="3628645" y="4318311"/>
        <a:ext cx="1435166" cy="937336"/>
      </dsp:txXfrm>
    </dsp:sp>
    <dsp:sp modelId="{6C96A635-CBB2-421C-A595-02F3ACDF8501}">
      <dsp:nvSpPr>
        <dsp:cNvPr id="0" name=""/>
        <dsp:cNvSpPr/>
      </dsp:nvSpPr>
      <dsp:spPr>
        <a:xfrm>
          <a:off x="5852160" y="1103037"/>
          <a:ext cx="1505893" cy="39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132"/>
              </a:lnTo>
              <a:lnTo>
                <a:pt x="1505893" y="199132"/>
              </a:lnTo>
              <a:lnTo>
                <a:pt x="1505893" y="39826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0A63E-BC2E-4822-AE06-0754D6EB9316}">
      <dsp:nvSpPr>
        <dsp:cNvPr id="0" name=""/>
        <dsp:cNvSpPr/>
      </dsp:nvSpPr>
      <dsp:spPr>
        <a:xfrm>
          <a:off x="6076146" y="1501301"/>
          <a:ext cx="2563814" cy="9956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Академический бакалавр</a:t>
          </a:r>
        </a:p>
      </dsp:txBody>
      <dsp:txXfrm>
        <a:off x="6105308" y="1530463"/>
        <a:ext cx="2505490" cy="937336"/>
      </dsp:txXfrm>
    </dsp:sp>
    <dsp:sp modelId="{651FADA3-442C-4D79-9C62-B7AEF2493CF4}">
      <dsp:nvSpPr>
        <dsp:cNvPr id="0" name=""/>
        <dsp:cNvSpPr/>
      </dsp:nvSpPr>
      <dsp:spPr>
        <a:xfrm>
          <a:off x="7312333" y="2496961"/>
          <a:ext cx="91440" cy="398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26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9ED3B-4989-4F16-837E-997EA947519E}">
      <dsp:nvSpPr>
        <dsp:cNvPr id="0" name=""/>
        <dsp:cNvSpPr/>
      </dsp:nvSpPr>
      <dsp:spPr>
        <a:xfrm>
          <a:off x="6095591" y="2895225"/>
          <a:ext cx="2524924" cy="9956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Академическая магистратура</a:t>
          </a:r>
        </a:p>
      </dsp:txBody>
      <dsp:txXfrm>
        <a:off x="6124753" y="2924387"/>
        <a:ext cx="2466600" cy="937336"/>
      </dsp:txXfrm>
    </dsp:sp>
    <dsp:sp modelId="{44AF62CA-E8D2-4072-89A0-A5788940446C}">
      <dsp:nvSpPr>
        <dsp:cNvPr id="0" name=""/>
        <dsp:cNvSpPr/>
      </dsp:nvSpPr>
      <dsp:spPr>
        <a:xfrm>
          <a:off x="7312333" y="3890885"/>
          <a:ext cx="91440" cy="398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26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F73EB-C0B8-4657-8E24-7E63BC627FD5}">
      <dsp:nvSpPr>
        <dsp:cNvPr id="0" name=""/>
        <dsp:cNvSpPr/>
      </dsp:nvSpPr>
      <dsp:spPr>
        <a:xfrm>
          <a:off x="6611308" y="4289149"/>
          <a:ext cx="1493490" cy="995660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докторантура</a:t>
          </a:r>
        </a:p>
      </dsp:txBody>
      <dsp:txXfrm>
        <a:off x="6640470" y="4318311"/>
        <a:ext cx="1435166" cy="9373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32156-6340-43FE-BADD-6323B606E844}">
      <dsp:nvSpPr>
        <dsp:cNvPr id="0" name=""/>
        <dsp:cNvSpPr/>
      </dsp:nvSpPr>
      <dsp:spPr>
        <a:xfrm>
          <a:off x="1760082" y="0"/>
          <a:ext cx="1760082" cy="1536170"/>
        </a:xfrm>
        <a:prstGeom prst="trapezoid">
          <a:avLst>
            <a:gd name="adj" fmla="val 57288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solidFill>
              <a:schemeClr val="bg1"/>
            </a:solidFill>
          </a:endParaRPr>
        </a:p>
      </dsp:txBody>
      <dsp:txXfrm>
        <a:off x="1760082" y="0"/>
        <a:ext cx="1760082" cy="1536170"/>
      </dsp:txXfrm>
    </dsp:sp>
    <dsp:sp modelId="{5FFF7EFC-4C47-4F24-AF22-FDB1D27FCA84}">
      <dsp:nvSpPr>
        <dsp:cNvPr id="0" name=""/>
        <dsp:cNvSpPr/>
      </dsp:nvSpPr>
      <dsp:spPr>
        <a:xfrm>
          <a:off x="880041" y="1536170"/>
          <a:ext cx="3520165" cy="1536170"/>
        </a:xfrm>
        <a:prstGeom prst="trapezoid">
          <a:avLst>
            <a:gd name="adj" fmla="val 57288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>
              <a:solidFill>
                <a:schemeClr val="bg1"/>
              </a:solidFill>
            </a:rPr>
            <a:t>степень магистра сестринского дела (MN) </a:t>
          </a:r>
        </a:p>
      </dsp:txBody>
      <dsp:txXfrm>
        <a:off x="1496070" y="1536170"/>
        <a:ext cx="2288107" cy="1536170"/>
      </dsp:txXfrm>
    </dsp:sp>
    <dsp:sp modelId="{4038CC9B-67E1-4717-A7BD-F9A4C7A095C1}">
      <dsp:nvSpPr>
        <dsp:cNvPr id="0" name=""/>
        <dsp:cNvSpPr/>
      </dsp:nvSpPr>
      <dsp:spPr>
        <a:xfrm>
          <a:off x="0" y="3072341"/>
          <a:ext cx="5280248" cy="1536170"/>
        </a:xfrm>
        <a:prstGeom prst="trapezoid">
          <a:avLst>
            <a:gd name="adj" fmla="val 57288"/>
          </a:avLst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>
              <a:solidFill>
                <a:schemeClr val="bg1"/>
              </a:solidFill>
            </a:rPr>
            <a:t>доктор философии (</a:t>
          </a:r>
          <a:r>
            <a:rPr lang="ru-RU" sz="2400" b="1" kern="1200" dirty="0" err="1">
              <a:solidFill>
                <a:schemeClr val="bg1"/>
              </a:solidFill>
            </a:rPr>
            <a:t>Ph.D</a:t>
          </a:r>
          <a:r>
            <a:rPr lang="ru-RU" sz="2400" b="1" kern="1200" dirty="0">
              <a:solidFill>
                <a:schemeClr val="bg1"/>
              </a:solidFill>
            </a:rPr>
            <a:t>.)</a:t>
          </a:r>
        </a:p>
        <a:p>
          <a:pPr mar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1" kern="1200" dirty="0">
            <a:solidFill>
              <a:schemeClr val="bg1"/>
            </a:solidFill>
          </a:endParaRPr>
        </a:p>
      </dsp:txBody>
      <dsp:txXfrm>
        <a:off x="924043" y="3072341"/>
        <a:ext cx="3432161" cy="15361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2B4EF-7D6F-4E99-BDAE-19B4CA1A0E1D}">
      <dsp:nvSpPr>
        <dsp:cNvPr id="0" name=""/>
        <dsp:cNvSpPr/>
      </dsp:nvSpPr>
      <dsp:spPr>
        <a:xfrm>
          <a:off x="0" y="3152192"/>
          <a:ext cx="7355160" cy="1034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Профессиональная деятельность</a:t>
          </a:r>
        </a:p>
      </dsp:txBody>
      <dsp:txXfrm>
        <a:off x="0" y="3152192"/>
        <a:ext cx="7355160" cy="558694"/>
      </dsp:txXfrm>
    </dsp:sp>
    <dsp:sp modelId="{A1941A95-B7F4-4A49-8B64-F478628BC285}">
      <dsp:nvSpPr>
        <dsp:cNvPr id="0" name=""/>
        <dsp:cNvSpPr/>
      </dsp:nvSpPr>
      <dsp:spPr>
        <a:xfrm>
          <a:off x="0" y="3690194"/>
          <a:ext cx="3677579" cy="4759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соответствии с ПС</a:t>
          </a:r>
        </a:p>
      </dsp:txBody>
      <dsp:txXfrm>
        <a:off x="0" y="3690194"/>
        <a:ext cx="3677579" cy="475925"/>
      </dsp:txXfrm>
    </dsp:sp>
    <dsp:sp modelId="{AC89B1BB-2583-4034-9E02-693CC796E232}">
      <dsp:nvSpPr>
        <dsp:cNvPr id="0" name=""/>
        <dsp:cNvSpPr/>
      </dsp:nvSpPr>
      <dsp:spPr>
        <a:xfrm>
          <a:off x="3677580" y="3690194"/>
          <a:ext cx="3677579" cy="4759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Аккредитация специалиста</a:t>
          </a:r>
        </a:p>
      </dsp:txBody>
      <dsp:txXfrm>
        <a:off x="3677580" y="3690194"/>
        <a:ext cx="3677579" cy="475925"/>
      </dsp:txXfrm>
    </dsp:sp>
    <dsp:sp modelId="{D2D74F08-7A45-4FEF-AAF2-C36DF03AEB61}">
      <dsp:nvSpPr>
        <dsp:cNvPr id="0" name=""/>
        <dsp:cNvSpPr/>
      </dsp:nvSpPr>
      <dsp:spPr>
        <a:xfrm rot="10800000">
          <a:off x="0" y="1576466"/>
          <a:ext cx="7355160" cy="159124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Образовательный стандарт</a:t>
          </a:r>
        </a:p>
      </dsp:txBody>
      <dsp:txXfrm rot="-10800000">
        <a:off x="0" y="1576466"/>
        <a:ext cx="7355160" cy="558527"/>
      </dsp:txXfrm>
    </dsp:sp>
    <dsp:sp modelId="{53F730D5-84C6-4D15-B7B6-A4E8E81C0D8D}">
      <dsp:nvSpPr>
        <dsp:cNvPr id="0" name=""/>
        <dsp:cNvSpPr/>
      </dsp:nvSpPr>
      <dsp:spPr>
        <a:xfrm>
          <a:off x="0" y="2134993"/>
          <a:ext cx="3677579" cy="47578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Перечень формируемых компетенций </a:t>
          </a:r>
        </a:p>
      </dsp:txBody>
      <dsp:txXfrm>
        <a:off x="0" y="2134993"/>
        <a:ext cx="3677579" cy="475782"/>
      </dsp:txXfrm>
    </dsp:sp>
    <dsp:sp modelId="{F5C77603-C9DF-4032-9EA5-1B0A52D4C01F}">
      <dsp:nvSpPr>
        <dsp:cNvPr id="0" name=""/>
        <dsp:cNvSpPr/>
      </dsp:nvSpPr>
      <dsp:spPr>
        <a:xfrm>
          <a:off x="3677580" y="2134993"/>
          <a:ext cx="3677579" cy="47578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Основная образовательная программа</a:t>
          </a:r>
        </a:p>
      </dsp:txBody>
      <dsp:txXfrm>
        <a:off x="3677580" y="2134993"/>
        <a:ext cx="3677579" cy="475782"/>
      </dsp:txXfrm>
    </dsp:sp>
    <dsp:sp modelId="{63397641-D23E-42EC-9252-FE8F33E7D5AC}">
      <dsp:nvSpPr>
        <dsp:cNvPr id="0" name=""/>
        <dsp:cNvSpPr/>
      </dsp:nvSpPr>
      <dsp:spPr>
        <a:xfrm rot="10800000">
          <a:off x="0" y="740"/>
          <a:ext cx="7355160" cy="159124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Профессиональный стандарт</a:t>
          </a:r>
        </a:p>
      </dsp:txBody>
      <dsp:txXfrm rot="-10800000">
        <a:off x="0" y="740"/>
        <a:ext cx="7355160" cy="558527"/>
      </dsp:txXfrm>
    </dsp:sp>
    <dsp:sp modelId="{C268A5B1-2BD1-4DA6-B555-D952C66CAD2E}">
      <dsp:nvSpPr>
        <dsp:cNvPr id="0" name=""/>
        <dsp:cNvSpPr/>
      </dsp:nvSpPr>
      <dsp:spPr>
        <a:xfrm>
          <a:off x="0" y="559267"/>
          <a:ext cx="3677579" cy="475782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Перечень трудовых функций </a:t>
          </a:r>
        </a:p>
      </dsp:txBody>
      <dsp:txXfrm>
        <a:off x="0" y="559267"/>
        <a:ext cx="3677579" cy="475782"/>
      </dsp:txXfrm>
    </dsp:sp>
    <dsp:sp modelId="{DB4E44EB-BAF9-4C7A-A329-E8FD1CC5EE15}">
      <dsp:nvSpPr>
        <dsp:cNvPr id="0" name=""/>
        <dsp:cNvSpPr/>
      </dsp:nvSpPr>
      <dsp:spPr>
        <a:xfrm>
          <a:off x="3677580" y="559267"/>
          <a:ext cx="3677579" cy="47578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Описание трудовых функций</a:t>
          </a:r>
        </a:p>
      </dsp:txBody>
      <dsp:txXfrm>
        <a:off x="3677580" y="559267"/>
        <a:ext cx="3677579" cy="4757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9E270-FD9D-445A-A740-EF3BFFDADA21}">
      <dsp:nvSpPr>
        <dsp:cNvPr id="0" name=""/>
        <dsp:cNvSpPr/>
      </dsp:nvSpPr>
      <dsp:spPr>
        <a:xfrm>
          <a:off x="2966695" y="2285808"/>
          <a:ext cx="428887" cy="547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559"/>
              </a:lnTo>
              <a:lnTo>
                <a:pt x="428887" y="54755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4190D-F0D3-4631-AD4E-4763D3A3BE08}">
      <dsp:nvSpPr>
        <dsp:cNvPr id="0" name=""/>
        <dsp:cNvSpPr/>
      </dsp:nvSpPr>
      <dsp:spPr>
        <a:xfrm>
          <a:off x="4064675" y="1440662"/>
          <a:ext cx="91440" cy="2499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972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03EEA-C6F1-4350-8AA0-5E4D650080F6}">
      <dsp:nvSpPr>
        <dsp:cNvPr id="0" name=""/>
        <dsp:cNvSpPr/>
      </dsp:nvSpPr>
      <dsp:spPr>
        <a:xfrm>
          <a:off x="4064675" y="595516"/>
          <a:ext cx="91440" cy="2499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97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2C01C-1C47-447F-AB08-DE55644A82FF}">
      <dsp:nvSpPr>
        <dsp:cNvPr id="0" name=""/>
        <dsp:cNvSpPr/>
      </dsp:nvSpPr>
      <dsp:spPr>
        <a:xfrm>
          <a:off x="2734282" y="342"/>
          <a:ext cx="2752225" cy="595173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Потребности населения</a:t>
          </a:r>
        </a:p>
      </dsp:txBody>
      <dsp:txXfrm>
        <a:off x="2734282" y="342"/>
        <a:ext cx="2752225" cy="595173"/>
      </dsp:txXfrm>
    </dsp:sp>
    <dsp:sp modelId="{0A9F2F8D-FAAA-4124-845C-4680442DE891}">
      <dsp:nvSpPr>
        <dsp:cNvPr id="0" name=""/>
        <dsp:cNvSpPr/>
      </dsp:nvSpPr>
      <dsp:spPr>
        <a:xfrm>
          <a:off x="2680770" y="845489"/>
          <a:ext cx="2859249" cy="595173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Запросы к системе ЗО</a:t>
          </a:r>
        </a:p>
      </dsp:txBody>
      <dsp:txXfrm>
        <a:off x="2680770" y="845489"/>
        <a:ext cx="2859249" cy="595173"/>
      </dsp:txXfrm>
    </dsp:sp>
    <dsp:sp modelId="{3F8D1400-0CC9-49D8-9E07-E80C0EA1A892}">
      <dsp:nvSpPr>
        <dsp:cNvPr id="0" name=""/>
        <dsp:cNvSpPr/>
      </dsp:nvSpPr>
      <dsp:spPr>
        <a:xfrm>
          <a:off x="2680770" y="1690635"/>
          <a:ext cx="2859249" cy="5951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Заказ к системе образования</a:t>
          </a:r>
        </a:p>
      </dsp:txBody>
      <dsp:txXfrm>
        <a:off x="2680770" y="1690635"/>
        <a:ext cx="2859249" cy="595173"/>
      </dsp:txXfrm>
    </dsp:sp>
    <dsp:sp modelId="{7D5C1F65-E2A6-4868-B238-A1425C930440}">
      <dsp:nvSpPr>
        <dsp:cNvPr id="0" name=""/>
        <dsp:cNvSpPr/>
      </dsp:nvSpPr>
      <dsp:spPr>
        <a:xfrm>
          <a:off x="3395582" y="2535781"/>
          <a:ext cx="2708622" cy="5951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Подготовка кадров</a:t>
          </a:r>
        </a:p>
      </dsp:txBody>
      <dsp:txXfrm>
        <a:off x="3395582" y="2535781"/>
        <a:ext cx="2708622" cy="595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3CD6A-9E8D-4700-B275-6E74B352183A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2973E-070A-427A-AA1D-C63CAFA8E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52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58C635-79D2-4F28-8A17-3CE933C4ACB9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E4104F-F96D-4B3E-BB59-C98321EE91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3628" y="3356992"/>
            <a:ext cx="6696744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Профессиональная подготовка медицинских сестер в анестезиологии и реаниматологии на основе зарубежного опыта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24326"/>
            <a:ext cx="6461233" cy="13716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chemeClr val="tx1"/>
                </a:solidFill>
              </a:rPr>
              <a:t>доцент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кафедры управления сестринской деятельностью и социальной работы, к.м.н. </a:t>
            </a:r>
            <a:r>
              <a:rPr lang="ru-RU" sz="2400" b="1" i="1" dirty="0">
                <a:solidFill>
                  <a:schemeClr val="tx1"/>
                </a:solidFill>
              </a:rPr>
              <a:t>Шустикова Н.М.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53540"/>
            <a:ext cx="9144000" cy="10783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ФГАОУ Первый МГМУ им И.М. Сеченова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(Сеченовский университете)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0" y="1231848"/>
            <a:ext cx="9144000" cy="2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0" y="154683"/>
            <a:ext cx="9144000" cy="2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225" y="215276"/>
            <a:ext cx="8667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0" y="0"/>
          <a:ext cx="9144000" cy="646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3" imgW="9022862" imgH="4871126" progId="Excel.Sheet.8">
                  <p:embed/>
                </p:oleObj>
              </mc:Choice>
              <mc:Fallback>
                <p:oleObj r:id="rId3" imgW="9022862" imgH="4871126" progId="Excel.Sheet.8">
                  <p:embed/>
                  <p:pic>
                    <p:nvPicPr>
                      <p:cNvPr id="2150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469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90697" y="2047891"/>
            <a:ext cx="576064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6273" y="1291807"/>
            <a:ext cx="1818215" cy="151216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Средний возраст медицинских сестер 40,1 лет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70" y="-1"/>
            <a:ext cx="811730" cy="92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6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64904"/>
            <a:ext cx="7429396" cy="2808312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662716"/>
            <a:ext cx="3168352" cy="1588062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«Старой» страной</a:t>
            </a:r>
            <a:r>
              <a:rPr lang="ru-RU" b="1" dirty="0"/>
              <a:t> является государство, в котором население старше 65 лет составляет более 7%.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86274" y="5589240"/>
            <a:ext cx="4767999" cy="1032671"/>
          </a:xfrm>
          <a:prstGeom prst="roundRect">
            <a:avLst/>
          </a:prstGeom>
          <a:solidFill>
            <a:srgbClr val="55257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Постарение происходит на фоне низкой рождаемости и сокращении доли детского населения.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87737" y="525353"/>
            <a:ext cx="3084603" cy="17281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России в настоящее время доля людей в возрасте 65 лет и старше составляет 13,1 %.  </a:t>
            </a:r>
          </a:p>
        </p:txBody>
      </p:sp>
    </p:spTree>
    <p:extLst>
      <p:ext uri="{BB962C8B-B14F-4D97-AF65-F5344CB8AC3E}">
        <p14:creationId xmlns:p14="http://schemas.microsoft.com/office/powerpoint/2010/main" val="302306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Дефицит медсестер к 2025 году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99508578"/>
              </p:ext>
            </p:extLst>
          </p:nvPr>
        </p:nvGraphicFramePr>
        <p:xfrm>
          <a:off x="1043608" y="1844824"/>
          <a:ext cx="69847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16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Спрос на специалистов сестринского дела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71052383"/>
              </p:ext>
            </p:extLst>
          </p:nvPr>
        </p:nvGraphicFramePr>
        <p:xfrm>
          <a:off x="858344" y="1556792"/>
          <a:ext cx="724204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348" y="1686745"/>
            <a:ext cx="720080" cy="4932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44" y="1686745"/>
            <a:ext cx="759439" cy="5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Квалификация медицинских работников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56" y="1988840"/>
            <a:ext cx="7128792" cy="41573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0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Болонский процесс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25414" y="4184820"/>
            <a:ext cx="5175966" cy="1828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Официальной датой начала процесса считается 19 июня 1999 года, с момента подписания </a:t>
            </a:r>
            <a:r>
              <a:rPr lang="ru-RU" sz="2400" b="1" dirty="0"/>
              <a:t>Болонской декларации</a:t>
            </a:r>
            <a:r>
              <a:rPr lang="ru-RU" sz="2400" dirty="0"/>
              <a:t> представителями 29 стран. </a:t>
            </a:r>
          </a:p>
          <a:p>
            <a:endParaRPr lang="ru-RU" sz="2400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45" y="1759690"/>
            <a:ext cx="1656184" cy="2284392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867688" y="1736932"/>
            <a:ext cx="6480720" cy="20553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/>
              <a:t>Болонский процесс</a:t>
            </a:r>
            <a:r>
              <a:rPr lang="ru-RU" sz="2400" dirty="0"/>
              <a:t> — процесс сближения и гармонизации систем высшего образования стран Европы с целью создания единого образовательного пространства.</a:t>
            </a:r>
          </a:p>
          <a:p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01380" y="6013620"/>
            <a:ext cx="358753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i="1" dirty="0">
                <a:solidFill>
                  <a:schemeClr val="tx1"/>
                </a:solidFill>
              </a:rPr>
              <a:t>основан в 1088 - это самый старый университет в Западной Европе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028" y="3265686"/>
            <a:ext cx="3510239" cy="2632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78737" y="1743035"/>
            <a:ext cx="5512074" cy="2485112"/>
          </a:xfrm>
        </p:spPr>
        <p:txBody>
          <a:bodyPr>
            <a:noAutofit/>
          </a:bodyPr>
          <a:lstStyle/>
          <a:p>
            <a:r>
              <a:rPr lang="ru-RU" sz="2400" dirty="0"/>
              <a:t>Сегодня процесс включает в себя 48 стран-участниц из 49 стран, которые ратифицировали Европейскую культурную конвенцию Совета Европы (1954). </a:t>
            </a:r>
          </a:p>
          <a:p>
            <a:r>
              <a:rPr lang="ru-RU" sz="2400" dirty="0"/>
              <a:t>Болонский процесс открыт для присоединения других стран.</a:t>
            </a:r>
          </a:p>
          <a:p>
            <a:endParaRPr lang="ru-RU" sz="2400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596659"/>
            <a:ext cx="1339512" cy="1847602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59471" y="151566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/>
              <a:t>Болонский процесс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08" y="1992280"/>
            <a:ext cx="2985358" cy="198662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11172" y="4440340"/>
            <a:ext cx="6048672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Россия присоединилась к Болонскому процессу </a:t>
            </a:r>
            <a:r>
              <a:rPr lang="ru-RU" sz="2400" b="1" dirty="0">
                <a:solidFill>
                  <a:schemeClr val="tx1"/>
                </a:solidFill>
              </a:rPr>
              <a:t>в сентябре 2003 года </a:t>
            </a:r>
            <a:r>
              <a:rPr lang="ru-RU" sz="2400" dirty="0">
                <a:solidFill>
                  <a:schemeClr val="tx1"/>
                </a:solidFill>
              </a:rPr>
              <a:t>на берлинской встрече министров образования европейских стран. 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9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052"/>
            <a:ext cx="793846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цели </a:t>
            </a:r>
            <a:br>
              <a:rPr lang="ru-RU" b="1" dirty="0"/>
            </a:br>
            <a:r>
              <a:rPr lang="ru-RU" b="1" dirty="0"/>
              <a:t>Болонского процесса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397728" y="2037865"/>
            <a:ext cx="5804928" cy="2264995"/>
          </a:xfrm>
        </p:spPr>
        <p:txBody>
          <a:bodyPr>
            <a:normAutofit/>
          </a:bodyPr>
          <a:lstStyle/>
          <a:p>
            <a:pPr marL="514350" lvl="0" indent="-514350">
              <a:buSzPct val="105000"/>
              <a:buFont typeface="+mj-lt"/>
              <a:buAutoNum type="arabicPeriod"/>
            </a:pPr>
            <a:r>
              <a:rPr lang="ru-RU" sz="2400" dirty="0"/>
              <a:t>расширение доступа к высшему образованию, </a:t>
            </a:r>
          </a:p>
          <a:p>
            <a:pPr marL="514350" lvl="0" indent="-514350">
              <a:buSzPct val="105000"/>
              <a:buFont typeface="+mj-lt"/>
              <a:buAutoNum type="arabicPeriod"/>
            </a:pPr>
            <a:r>
              <a:rPr lang="ru-RU" sz="2400" dirty="0"/>
              <a:t>дальнейшее повышение качества и привлекательности европейского высшего образования,</a:t>
            </a:r>
          </a:p>
          <a:p>
            <a:pPr marL="0" indent="0">
              <a:buSzPct val="105000"/>
              <a:buNone/>
            </a:pP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223455"/>
            <a:ext cx="2628900" cy="17430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67" y="2060848"/>
            <a:ext cx="3072352" cy="1803565"/>
          </a:xfrm>
          <a:prstGeom prst="rect">
            <a:avLst/>
          </a:prstGeom>
        </p:spPr>
      </p:pic>
      <p:sp>
        <p:nvSpPr>
          <p:cNvPr id="9" name="Объект 5"/>
          <p:cNvSpPr txBox="1">
            <a:spLocks/>
          </p:cNvSpPr>
          <p:nvPr/>
        </p:nvSpPr>
        <p:spPr>
          <a:xfrm>
            <a:off x="124568" y="4338656"/>
            <a:ext cx="6410102" cy="24920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SzPct val="105000"/>
              <a:buFont typeface="+mj-lt"/>
              <a:buAutoNum type="arabicPeriod" startAt="3"/>
            </a:pPr>
            <a:r>
              <a:rPr lang="ru-RU" sz="2400" dirty="0"/>
              <a:t>расширение мобильности студентов и преподавателей, </a:t>
            </a:r>
          </a:p>
          <a:p>
            <a:pPr marL="514350" indent="-514350">
              <a:buSzPct val="105000"/>
              <a:buFont typeface="+mj-lt"/>
              <a:buAutoNum type="arabicPeriod" startAt="3"/>
            </a:pPr>
            <a:r>
              <a:rPr lang="ru-RU" sz="2400" dirty="0"/>
              <a:t>обеспечение успешного трудоустройства выпускников вузов.</a:t>
            </a:r>
          </a:p>
          <a:p>
            <a:pPr marL="514350" indent="-514350">
              <a:buSzPct val="105000"/>
              <a:buFont typeface="+mj-lt"/>
              <a:buAutoNum type="arabicPeriod" startAt="3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211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645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Шесть ключевых положений Болонской декларации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03184817"/>
              </p:ext>
            </p:extLst>
          </p:nvPr>
        </p:nvGraphicFramePr>
        <p:xfrm>
          <a:off x="395536" y="1700808"/>
          <a:ext cx="8152509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8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063489-F763-4C48-84EB-7895E0A01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4D063489-F763-4C48-84EB-7895E0A01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E02486-7064-40E7-871A-BE96BE473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4E02486-7064-40E7-871A-BE96BE473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580D83-C54E-46F4-8EA9-36EBB536B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F8580D83-C54E-46F4-8EA9-36EBB536B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60839B-8535-46E9-93FE-A31E55564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0860839B-8535-46E9-93FE-A31E555644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E22078-CEC0-4FF3-ADDC-5CB46BEB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AE22078-CEC0-4FF3-ADDC-5CB46BEB2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4154BA-2A38-4D57-AC7D-6EA1F58DE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F84154BA-2A38-4D57-AC7D-6EA1F58DE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73FDCA-D3DE-4DDA-B3D7-1DAE3EF11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8673FDCA-D3DE-4DDA-B3D7-1DAE3EF11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BC2C19-0B2D-4D2B-89BF-19E91C429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46BC2C19-0B2D-4D2B-89BF-19E91C429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577ED-E64E-47F7-8EAB-D57CCF08F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A94577ED-E64E-47F7-8EAB-D57CCF08F3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E93FC2-234B-4C9C-8B0E-92DA9408F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62E93FC2-234B-4C9C-8B0E-92DA9408F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F752F1-228F-4B37-90D2-C7BF75DF8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8EF752F1-228F-4B37-90D2-C7BF75DF8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700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Структура подготовки </a:t>
            </a:r>
            <a:br>
              <a:rPr lang="ru-RU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медицинских сестер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412776"/>
          <a:ext cx="9144000" cy="539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79512" y="1556792"/>
            <a:ext cx="2304256" cy="903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4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0FCB2-E915-4EDD-8032-87CC9FE40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F00FCB2-E915-4EDD-8032-87CC9FE40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4CBFC-9DFD-448C-95FB-B5FC8E941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C04CBFC-9DFD-448C-95FB-B5FC8E941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E7CFF-847D-40D8-9428-D74A681DE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BCE7CFF-847D-40D8-9428-D74A681DE3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151A88-AEC1-4117-85E4-9C25DFF9C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8151A88-AEC1-4117-85E4-9C25DFF9C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8AA4E9-3406-4661-A138-D94105891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A8AA4E9-3406-4661-A138-D941058911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2B268A-09BD-404A-BF76-C8085BE33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A32B268A-09BD-404A-BF76-C8085BE33F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4F7357-F1C4-47B3-AD51-9F31DA139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94F7357-F1C4-47B3-AD51-9F31DA139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96A635-CBB2-421C-A595-02F3ACDF8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6C96A635-CBB2-421C-A595-02F3ACDF8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E0A63E-BC2E-4822-AE06-0754D6EB9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AFE0A63E-BC2E-4822-AE06-0754D6EB93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1619B-9B39-4F9F-A1BD-D5E701E06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94F1619B-9B39-4F9F-A1BD-D5E701E06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54031-3481-441B-A8DD-BFFC94DB7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83A54031-3481-441B-A8DD-BFFC94DB7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1FADA3-442C-4D79-9C62-B7AEF2493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651FADA3-442C-4D79-9C62-B7AEF2493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19ED3B-4989-4F16-837E-997EA9475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6E19ED3B-4989-4F16-837E-997EA9475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D296B8-FDD1-46ED-96A0-5198CADBD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42D296B8-FDD1-46ED-96A0-5198CADBD6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272D49-303D-4797-B339-E48A647F7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49272D49-303D-4797-B339-E48A647F7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F62CA-E8D2-4072-89A0-A57889404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44AF62CA-E8D2-4072-89A0-A57889404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CF73EB-C0B8-4657-8E24-7E63BC627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0FCF73EB-C0B8-4657-8E24-7E63BC627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492" y="116632"/>
            <a:ext cx="7199712" cy="10305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Вехи развития </a:t>
            </a:r>
            <a:br>
              <a:rPr lang="ru-RU" b="1" dirty="0"/>
            </a:br>
            <a:r>
              <a:rPr lang="ru-RU" b="1" dirty="0"/>
              <a:t>сестринского дела в США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531849"/>
              </p:ext>
            </p:extLst>
          </p:nvPr>
        </p:nvGraphicFramePr>
        <p:xfrm>
          <a:off x="0" y="1484784"/>
          <a:ext cx="9271156" cy="5358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7EFA15-5288-42D5-B8C6-9E002764A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17EFA15-5288-42D5-B8C6-9E002764AA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D22FAA-F2AD-4389-A2C2-5ADC40608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1D22FAA-F2AD-4389-A2C2-5ADC406082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28A425-3B52-47C6-A84B-EC1AC2E9A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228A425-3B52-47C6-A84B-EC1AC2E9A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FF7CE5-F74D-477A-857B-C9A3B8720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FAFF7CE5-F74D-477A-857B-C9A3B8720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F3553F-3979-4819-82A7-D6162CBC2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0F3553F-3979-4819-82A7-D6162CBC22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A90A95-AF2D-4802-8301-C9B986B1B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6CA90A95-AF2D-4802-8301-C9B986B1B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660AC-6E0E-4332-B7BD-A751CE1E5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33660AC-6E0E-4332-B7BD-A751CE1E5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F1554-116B-4C7A-84D7-2D5F0E63D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9FEF1554-116B-4C7A-84D7-2D5F0E63D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D78473-FD73-4C8E-9ED3-53691BE3D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3D78473-FD73-4C8E-9ED3-53691BE3D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290C54-FC36-4EDE-A7A7-8444DFC9A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E290C54-FC36-4EDE-A7A7-8444DFC9A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3740"/>
            <a:ext cx="7073280" cy="990600"/>
          </a:xfrm>
        </p:spPr>
        <p:txBody>
          <a:bodyPr>
            <a:noAutofit/>
          </a:bodyPr>
          <a:lstStyle/>
          <a:p>
            <a:r>
              <a:rPr lang="ru-RU" sz="2800" b="1" dirty="0"/>
              <a:t>Многоуровневая система подготовки медицинских сестер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93308419"/>
              </p:ext>
            </p:extLst>
          </p:nvPr>
        </p:nvGraphicFramePr>
        <p:xfrm>
          <a:off x="11832" y="1772816"/>
          <a:ext cx="52802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5327460" y="698004"/>
            <a:ext cx="3384376" cy="2478151"/>
          </a:xfrm>
          <a:prstGeom prst="wedgeRoundRectCallout">
            <a:avLst>
              <a:gd name="adj1" fmla="val -115806"/>
              <a:gd name="adj2" fmla="val 30130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700" dirty="0"/>
              <a:t>универсальная медицинская сестра</a:t>
            </a:r>
          </a:p>
          <a:p>
            <a:pPr lvl="0"/>
            <a:r>
              <a:rPr lang="ru-RU" sz="1700" dirty="0"/>
              <a:t>медсестры по уходу за психиатрическими больными; </a:t>
            </a:r>
          </a:p>
          <a:p>
            <a:pPr lvl="0"/>
            <a:r>
              <a:rPr lang="ru-RU" sz="1700" dirty="0"/>
              <a:t>медсестры по уходу за умственно отсталыми людьми; </a:t>
            </a:r>
          </a:p>
          <a:p>
            <a:pPr lvl="0"/>
            <a:r>
              <a:rPr lang="ru-RU" sz="1700" dirty="0"/>
              <a:t>медсестры по уходу за детьми;</a:t>
            </a:r>
          </a:p>
          <a:p>
            <a:pPr lvl="0"/>
            <a:r>
              <a:rPr lang="ru-RU" sz="1700" dirty="0"/>
              <a:t>медсестры-акушерки. 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434015" y="3329750"/>
            <a:ext cx="3384376" cy="1671124"/>
          </a:xfrm>
          <a:prstGeom prst="wedgeRoundRectCallout">
            <a:avLst>
              <a:gd name="adj1" fmla="val -104753"/>
              <a:gd name="adj2" fmla="val -33298"/>
              <a:gd name="adj3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/>
              <a:t> Магистр сестринского дела (МN), </a:t>
            </a:r>
          </a:p>
          <a:p>
            <a:pPr lvl="0"/>
            <a:r>
              <a:rPr lang="ru-RU" sz="1600" dirty="0"/>
              <a:t>Магистр наук (</a:t>
            </a:r>
            <a:r>
              <a:rPr lang="ru-RU" sz="1600" dirty="0" err="1"/>
              <a:t>MSc</a:t>
            </a:r>
            <a:r>
              <a:rPr lang="ru-RU" sz="1600" dirty="0"/>
              <a:t>), </a:t>
            </a:r>
          </a:p>
          <a:p>
            <a:pPr lvl="0"/>
            <a:r>
              <a:rPr lang="ru-RU" sz="1600" dirty="0"/>
              <a:t>Магистр сестринских наук (</a:t>
            </a:r>
            <a:r>
              <a:rPr lang="ru-RU" sz="1600" dirty="0" err="1"/>
              <a:t>MScN</a:t>
            </a:r>
            <a:r>
              <a:rPr lang="ru-RU" sz="1600" dirty="0"/>
              <a:t>),</a:t>
            </a:r>
          </a:p>
          <a:p>
            <a:pPr lvl="0"/>
            <a:r>
              <a:rPr lang="ru-RU" sz="1600" dirty="0"/>
              <a:t>Магистр наук (прикладных) - </a:t>
            </a:r>
            <a:r>
              <a:rPr lang="ru-RU" sz="1600" dirty="0" err="1"/>
              <a:t>MSc</a:t>
            </a:r>
            <a:r>
              <a:rPr lang="ru-RU" sz="1600" dirty="0"/>
              <a:t> (</a:t>
            </a:r>
            <a:r>
              <a:rPr lang="ru-RU" sz="1600" dirty="0" err="1"/>
              <a:t>Applied</a:t>
            </a:r>
            <a:r>
              <a:rPr lang="ru-RU" sz="1600" dirty="0"/>
              <a:t>).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434015" y="5154469"/>
            <a:ext cx="3384376" cy="1671124"/>
          </a:xfrm>
          <a:prstGeom prst="wedgeRoundRectCallout">
            <a:avLst>
              <a:gd name="adj1" fmla="val -74460"/>
              <a:gd name="adj2" fmla="val -42417"/>
              <a:gd name="adj3" fmla="val 1666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доктора философии (70%), </a:t>
            </a:r>
          </a:p>
          <a:p>
            <a:pPr lvl="0"/>
            <a:r>
              <a:rPr lang="ru-RU" dirty="0"/>
              <a:t>доктор сестринского дела (25%)</a:t>
            </a:r>
          </a:p>
          <a:p>
            <a:pPr lvl="0"/>
            <a:r>
              <a:rPr lang="ru-RU" dirty="0"/>
              <a:t>доктора образования (5%)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31876" y="2564904"/>
            <a:ext cx="1440160" cy="547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>
                <a:solidFill>
                  <a:schemeClr val="bg1"/>
                </a:solidFill>
              </a:rPr>
              <a:t>степень </a:t>
            </a:r>
          </a:p>
          <a:p>
            <a:pPr lvl="0" algn="ctr"/>
            <a:r>
              <a:rPr lang="ru-RU" b="1">
                <a:solidFill>
                  <a:schemeClr val="bg1"/>
                </a:solidFill>
              </a:rPr>
              <a:t>бакалавра </a:t>
            </a:r>
          </a:p>
          <a:p>
            <a:pPr lvl="0" algn="ctr"/>
            <a:r>
              <a:rPr lang="ru-RU" b="1">
                <a:solidFill>
                  <a:schemeClr val="bg1"/>
                </a:solidFill>
              </a:rPr>
              <a:t>(BN)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0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73" y="187934"/>
            <a:ext cx="5686571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Рейтинг популярности образования: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9676885"/>
              </p:ext>
            </p:extLst>
          </p:nvPr>
        </p:nvGraphicFramePr>
        <p:xfrm>
          <a:off x="359531" y="1628800"/>
          <a:ext cx="8568954" cy="505002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77162">
                  <a:extLst>
                    <a:ext uri="{9D8B030D-6E8A-4147-A177-3AD203B41FA5}">
                      <a16:colId xmlns:a16="http://schemas.microsoft.com/office/drawing/2014/main" val="2277684292"/>
                    </a:ext>
                  </a:extLst>
                </a:gridCol>
                <a:gridCol w="3189967">
                  <a:extLst>
                    <a:ext uri="{9D8B030D-6E8A-4147-A177-3AD203B41FA5}">
                      <a16:colId xmlns:a16="http://schemas.microsoft.com/office/drawing/2014/main" val="3927951711"/>
                    </a:ext>
                  </a:extLst>
                </a:gridCol>
                <a:gridCol w="2202119">
                  <a:extLst>
                    <a:ext uri="{9D8B030D-6E8A-4147-A177-3AD203B41FA5}">
                      <a16:colId xmlns:a16="http://schemas.microsoft.com/office/drawing/2014/main" val="2722147192"/>
                    </a:ext>
                  </a:extLst>
                </a:gridCol>
                <a:gridCol w="1246018">
                  <a:extLst>
                    <a:ext uri="{9D8B030D-6E8A-4147-A177-3AD203B41FA5}">
                      <a16:colId xmlns:a16="http://schemas.microsoft.com/office/drawing/2014/main" val="351908772"/>
                    </a:ext>
                  </a:extLst>
                </a:gridCol>
                <a:gridCol w="953688">
                  <a:extLst>
                    <a:ext uri="{9D8B030D-6E8A-4147-A177-3AD203B41FA5}">
                      <a16:colId xmlns:a16="http://schemas.microsoft.com/office/drawing/2014/main" val="3122000116"/>
                    </a:ext>
                  </a:extLst>
                </a:gridCol>
              </a:tblGrid>
              <a:tr h="5387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dirty="0" err="1">
                          <a:solidFill>
                            <a:schemeClr val="bg1"/>
                          </a:solidFill>
                          <a:effectLst/>
                        </a:rPr>
                        <a:t>Популя-рность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</a:p>
                  </a:txBody>
                  <a:tcPr marL="39576" marR="39576" marT="39576" marB="3957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>
                          <a:solidFill>
                            <a:schemeClr val="bg1"/>
                          </a:solidFill>
                          <a:effectLst/>
                        </a:rPr>
                        <a:t>Наименование на английском</a:t>
                      </a:r>
                    </a:p>
                  </a:txBody>
                  <a:tcPr marL="39576" marR="39576" marT="39576" marB="3957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dirty="0" err="1">
                          <a:solidFill>
                            <a:schemeClr val="bg1"/>
                          </a:solidFill>
                          <a:effectLst/>
                        </a:rPr>
                        <a:t>Аббревиа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-тура</a:t>
                      </a:r>
                    </a:p>
                  </a:txBody>
                  <a:tcPr marL="39576" marR="39576" marT="39576" marB="3957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dirty="0" err="1">
                          <a:solidFill>
                            <a:schemeClr val="bg1"/>
                          </a:solidFill>
                          <a:effectLst/>
                        </a:rPr>
                        <a:t>Продолж</a:t>
                      </a: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b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лет</a:t>
                      </a:r>
                    </a:p>
                  </a:txBody>
                  <a:tcPr marL="39576" marR="39576" marT="39576" marB="39576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436775"/>
                  </a:ext>
                </a:extLst>
              </a:tr>
              <a:tr h="3872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effectLst/>
                        </a:rPr>
                        <a:t>10.40 %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наук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bachelor of science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BSc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3-4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42300"/>
                  </a:ext>
                </a:extLst>
              </a:tr>
              <a:tr h="3872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effectLst/>
                        </a:rPr>
                        <a:t>8.83 %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искусств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bachelor of arts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BA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3-4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24535"/>
                  </a:ext>
                </a:extLst>
              </a:tr>
              <a:tr h="690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effectLst/>
                        </a:rPr>
                        <a:t>6.37 %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бизнес-администрирования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bachelor of business administration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BBA, B.B.A.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3-4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76421"/>
                  </a:ext>
                </a:extLst>
              </a:tr>
              <a:tr h="4794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4.31 %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технических</a:t>
                      </a:r>
                      <a:r>
                        <a:rPr lang="ru-RU" sz="16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наук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bachelor of engineering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B.Eng.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3-5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47799"/>
                  </a:ext>
                </a:extLst>
              </a:tr>
              <a:tr h="3872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effectLst/>
                        </a:rPr>
                        <a:t>2.55 %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образования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bachelor of education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B.Ed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3-4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5281"/>
                  </a:ext>
                </a:extLst>
              </a:tr>
              <a:tr h="3872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effectLst/>
                        </a:rPr>
                        <a:t>1.71 %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права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bachelor of law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LL.B.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3-4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94270"/>
                  </a:ext>
                </a:extLst>
              </a:tr>
              <a:tr h="5387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effectLst/>
                        </a:rPr>
                        <a:t>1.26 %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сестринского дела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bachelor of nursing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BN, BSN, BScN, BSc Nursing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3-4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068840"/>
                  </a:ext>
                </a:extLst>
              </a:tr>
              <a:tr h="5387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>
                          <a:effectLst/>
                        </a:rPr>
                        <a:t>1.22 %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 компьютерных наук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bachelor of computer science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BCompSc, BCS, BS CS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3-4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577681"/>
                  </a:ext>
                </a:extLst>
              </a:tr>
              <a:tr h="3872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1.12 %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Бакалавр</a:t>
                      </a:r>
                      <a:r>
                        <a:rPr lang="ru-RU" sz="16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медицины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bachelor of medicine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BM, </a:t>
                      </a:r>
                      <a:r>
                        <a:rPr lang="en-US" sz="1600" dirty="0" err="1">
                          <a:effectLst/>
                        </a:rPr>
                        <a:t>BMed</a:t>
                      </a:r>
                      <a:endParaRPr lang="en-US" sz="1600" dirty="0">
                        <a:effectLst/>
                      </a:endParaRP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>
                          <a:effectLst/>
                        </a:rPr>
                        <a:t>5-6</a:t>
                      </a:r>
                    </a:p>
                  </a:txBody>
                  <a:tcPr marL="39576" marR="39576" marT="39576" marB="3957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557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9531" y="4877296"/>
            <a:ext cx="8568954" cy="7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0663" y="6309320"/>
            <a:ext cx="8568954" cy="3695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539571"/>
            <a:ext cx="440687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i="1" dirty="0">
                <a:solidFill>
                  <a:schemeClr val="tx1"/>
                </a:solidFill>
              </a:rPr>
              <a:t>По данным </a:t>
            </a:r>
            <a:r>
              <a:rPr lang="en-US" i="1" dirty="0">
                <a:solidFill>
                  <a:schemeClr val="tx1"/>
                </a:solidFill>
              </a:rPr>
              <a:t>www.unipage.net/ru/bachelor_degree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9074"/>
            <a:ext cx="8145154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Сравнительная характеристика многоуровневой системы образования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533218"/>
              </p:ext>
            </p:extLst>
          </p:nvPr>
        </p:nvGraphicFramePr>
        <p:xfrm>
          <a:off x="359532" y="1879144"/>
          <a:ext cx="3816423" cy="439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35488852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1009034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3159638398"/>
                    </a:ext>
                  </a:extLst>
                </a:gridCol>
              </a:tblGrid>
              <a:tr h="75776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</a:t>
                      </a:r>
                      <a:r>
                        <a:rPr lang="ru-RU" baseline="0" dirty="0"/>
                        <a:t> образования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</a:t>
                      </a:r>
                    </a:p>
                    <a:p>
                      <a:pPr algn="ctr"/>
                      <a:r>
                        <a:rPr lang="ru-RU" dirty="0" err="1"/>
                        <a:t>подго-товки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Кол-во</a:t>
                      </a:r>
                    </a:p>
                    <a:p>
                      <a:pPr algn="ctr"/>
                      <a:r>
                        <a:rPr lang="ru-RU" dirty="0"/>
                        <a:t>ОП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860761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СПО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</a:t>
                      </a:r>
                      <a:r>
                        <a:rPr lang="ru-RU" baseline="30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2437563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/>
                      <a:r>
                        <a:rPr lang="ru-RU" b="1" dirty="0"/>
                        <a:t>бакалавриат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4 -3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4819925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магистратура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0/1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3023285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аспирантура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0/1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48178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докторантура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0/1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427317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766929"/>
              </p:ext>
            </p:extLst>
          </p:nvPr>
        </p:nvGraphicFramePr>
        <p:xfrm>
          <a:off x="4716015" y="1901777"/>
          <a:ext cx="3789755" cy="43827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35488852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10090342"/>
                    </a:ext>
                  </a:extLst>
                </a:gridCol>
                <a:gridCol w="909435">
                  <a:extLst>
                    <a:ext uri="{9D8B030D-6E8A-4147-A177-3AD203B41FA5}">
                      <a16:colId xmlns:a16="http://schemas.microsoft.com/office/drawing/2014/main" val="3159638398"/>
                    </a:ext>
                  </a:extLst>
                </a:gridCol>
              </a:tblGrid>
              <a:tr h="90142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Уровень</a:t>
                      </a:r>
                      <a:r>
                        <a:rPr lang="ru-RU" baseline="0" dirty="0"/>
                        <a:t> образования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</a:t>
                      </a:r>
                    </a:p>
                    <a:p>
                      <a:pPr algn="ctr"/>
                      <a:r>
                        <a:rPr lang="ru-RU" dirty="0" err="1"/>
                        <a:t>подго-товки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Кол-во</a:t>
                      </a:r>
                    </a:p>
                    <a:p>
                      <a:pPr algn="ctr"/>
                      <a:r>
                        <a:rPr lang="ru-RU" dirty="0"/>
                        <a:t>ОП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5860761"/>
                  </a:ext>
                </a:extLst>
              </a:tr>
              <a:tr h="901425">
                <a:tc>
                  <a:txBody>
                    <a:bodyPr/>
                    <a:lstStyle/>
                    <a:p>
                      <a:pPr algn="ctr"/>
                      <a:r>
                        <a:rPr kumimoji="0" lang="ru-RU" kern="1200" dirty="0">
                          <a:effectLst/>
                        </a:rPr>
                        <a:t>практикующие (технические) медсёстры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437563"/>
                  </a:ext>
                </a:extLst>
              </a:tr>
              <a:tr h="63688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бакалавриат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более 250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4819925"/>
                  </a:ext>
                </a:extLst>
              </a:tr>
              <a:tr h="63688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магистратура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2-1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более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100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3023285"/>
                  </a:ext>
                </a:extLst>
              </a:tr>
              <a:tr h="127377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докторантура</a:t>
                      </a:r>
                    </a:p>
                    <a:p>
                      <a:pPr algn="ctr"/>
                      <a:r>
                        <a:rPr lang="en-US" dirty="0"/>
                        <a:t>Ph.D.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3-5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около</a:t>
                      </a:r>
                    </a:p>
                    <a:p>
                      <a:pPr algn="ctr"/>
                      <a:r>
                        <a:rPr lang="en-US" dirty="0"/>
                        <a:t>50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48178"/>
                  </a:ext>
                </a:extLst>
              </a:tr>
            </a:tbl>
          </a:graphicData>
        </a:graphic>
      </p:graphicFrame>
      <p:sp>
        <p:nvSpPr>
          <p:cNvPr id="10" name="Прямоугольный треугольник 9"/>
          <p:cNvSpPr/>
          <p:nvPr/>
        </p:nvSpPr>
        <p:spPr>
          <a:xfrm rot="10800000">
            <a:off x="1403648" y="3428999"/>
            <a:ext cx="864096" cy="936103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069721" y="2708920"/>
            <a:ext cx="468051" cy="354324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73221" y="2780929"/>
            <a:ext cx="468051" cy="3407780"/>
          </a:xfrm>
          <a:prstGeom prst="downArrow">
            <a:avLst/>
          </a:prstGeom>
          <a:solidFill>
            <a:srgbClr val="DD8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9531" y="1628799"/>
            <a:ext cx="3816423" cy="3104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Россия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6014" y="1653310"/>
            <a:ext cx="3786933" cy="2484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Европа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11658" y="6252166"/>
            <a:ext cx="1512168" cy="2996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11 – 13 лет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51162" y="6188708"/>
            <a:ext cx="1512168" cy="363127"/>
          </a:xfrm>
          <a:prstGeom prst="rect">
            <a:avLst/>
          </a:prstGeom>
          <a:solidFill>
            <a:srgbClr val="DD8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9 – 13 лет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-16946" y="6551836"/>
            <a:ext cx="2827813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Пр. МЗ РФ  176н от 16.04.08</a:t>
            </a:r>
          </a:p>
        </p:txBody>
      </p:sp>
    </p:spTree>
    <p:extLst>
      <p:ext uri="{BB962C8B-B14F-4D97-AF65-F5344CB8AC3E}">
        <p14:creationId xmlns:p14="http://schemas.microsoft.com/office/powerpoint/2010/main" val="103405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595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НОРМАТИВНАЯ БАЗА 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высшее образование, направление подготовки «Сестринское дело»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91035" y="1844824"/>
            <a:ext cx="8153400" cy="4495800"/>
          </a:xfrm>
        </p:spPr>
        <p:txBody>
          <a:bodyPr>
            <a:normAutofit/>
          </a:bodyPr>
          <a:lstStyle/>
          <a:p>
            <a:r>
              <a:rPr lang="ru-RU" sz="2400" b="1" dirty="0"/>
              <a:t>Приказ Министерства здравоохранения Российской Федерации от 15.06.2017 г. № 328н </a:t>
            </a:r>
            <a:r>
              <a:rPr lang="ru-RU" sz="2400" dirty="0"/>
              <a:t>"О внесении изменений в Квалификационные требования к медицинским и фармацевтическим работникам с высшим образованием по направлению подготовки "Здравоохранение и медицинские науки", утвержденные приказом Министерства здравоохранения Российской Федерации от 8 октября 2015 г. № 707н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7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7333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Приказ Министерства здравоохранения Российской Федерации от 15.06.2017 г. № 328н </a:t>
            </a:r>
            <a:r>
              <a:rPr lang="ru-RU" sz="2800" dirty="0"/>
              <a:t>"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6119435"/>
              </p:ext>
            </p:extLst>
          </p:nvPr>
        </p:nvGraphicFramePr>
        <p:xfrm>
          <a:off x="621945" y="2499163"/>
          <a:ext cx="8015353" cy="3891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709">
                  <a:extLst>
                    <a:ext uri="{9D8B030D-6E8A-4147-A177-3AD203B41FA5}">
                      <a16:colId xmlns:a16="http://schemas.microsoft.com/office/drawing/2014/main" val="1991934841"/>
                    </a:ext>
                  </a:extLst>
                </a:gridCol>
                <a:gridCol w="5560644">
                  <a:extLst>
                    <a:ext uri="{9D8B030D-6E8A-4147-A177-3AD203B41FA5}">
                      <a16:colId xmlns:a16="http://schemas.microsoft.com/office/drawing/2014/main" val="735974908"/>
                    </a:ext>
                  </a:extLst>
                </a:gridCol>
              </a:tblGrid>
              <a:tr h="52557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"Специальность "Сестринское дело"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431566"/>
                  </a:ext>
                </a:extLst>
              </a:tr>
              <a:tr h="1052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профессионального 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Высшее образование - бакалавриат по направлению подготовки "Сестринское дело"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95348787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Дополнительное профессиональное образование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Непрерывное повышение квалификации в течение всей трудовой деятельности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545082485"/>
                  </a:ext>
                </a:extLst>
              </a:tr>
              <a:tr h="11520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Должности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9370" marR="39370" marT="64770" marB="647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Медицинская сестра общей практики, медицинская сестра по паллиативной помощи, медицинская сестра по профилактике, медицинская сестра по реабилитации".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415162449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1945" y="1746255"/>
            <a:ext cx="801535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17.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позиции, касающейся специальности "Сердечно-сосудистая хирургия", дополнить позицией следующего содержания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6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717" y="176199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Траектория профессионального развития медицинской сестры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2304256" cy="57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Университете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04863"/>
            <a:ext cx="2304256" cy="59411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Выбор образовательной программы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98975"/>
            <a:ext cx="1152128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Теоретическая подготовка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2780927"/>
            <a:ext cx="1152128" cy="810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Практическая подготовка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6849" y="2418135"/>
            <a:ext cx="4104456" cy="341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стажировка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8286" y="2753946"/>
            <a:ext cx="1288740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Практические навыки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60397" y="2762971"/>
            <a:ext cx="1507232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/>
              <a:t>Профессиональ-ные</a:t>
            </a:r>
            <a:r>
              <a:rPr lang="ru-RU" sz="1400" dirty="0"/>
              <a:t> качества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67629" y="2762971"/>
            <a:ext cx="1293676" cy="8640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личные качества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79909" y="4252489"/>
            <a:ext cx="1512168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Адаптация на рабочем месте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45882" y="5661248"/>
            <a:ext cx="1512168" cy="8640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Деятельность под контролем практического преподавателя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445882" y="2726966"/>
            <a:ext cx="1512168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Первичная аккредитация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75956" y="5737540"/>
            <a:ext cx="1512168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Самостоятельная деятельность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345539" y="4268158"/>
            <a:ext cx="1709466" cy="8640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Специализирован-</a:t>
            </a:r>
            <a:r>
              <a:rPr lang="ru-RU" sz="1400" dirty="0" err="1"/>
              <a:t>ная</a:t>
            </a:r>
            <a:r>
              <a:rPr lang="ru-RU" sz="1400" dirty="0"/>
              <a:t> аккредитация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74095" y="5737540"/>
            <a:ext cx="158417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Специализация по программам дополнительного образования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19872" y="4293096"/>
            <a:ext cx="1512168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Самостоятельная деятельность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90209" y="4293096"/>
            <a:ext cx="1512168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Повторная аккредитация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699792" y="2726966"/>
            <a:ext cx="355213" cy="35512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182742" y="2780927"/>
            <a:ext cx="284577" cy="35512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941694" y="4542967"/>
            <a:ext cx="355213" cy="355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059832" y="4522641"/>
            <a:ext cx="355213" cy="355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7989499" y="3755963"/>
            <a:ext cx="492989" cy="37353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0800000">
            <a:off x="5822787" y="5894124"/>
            <a:ext cx="1488432" cy="40480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8005015" y="5238823"/>
            <a:ext cx="447745" cy="38774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0800000">
            <a:off x="2644197" y="5849955"/>
            <a:ext cx="1375008" cy="489577"/>
          </a:xfrm>
          <a:prstGeom prst="rightArrow">
            <a:avLst>
              <a:gd name="adj1" fmla="val 43043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6200000">
            <a:off x="156295" y="4501035"/>
            <a:ext cx="1912729" cy="39833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290209" y="5208824"/>
            <a:ext cx="217895" cy="5287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  <p:sp>
        <p:nvSpPr>
          <p:cNvPr id="34" name="Стрелка вниз 33"/>
          <p:cNvSpPr/>
          <p:nvPr/>
        </p:nvSpPr>
        <p:spPr>
          <a:xfrm>
            <a:off x="2061610" y="3627067"/>
            <a:ext cx="350150" cy="64109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95536" y="3953853"/>
            <a:ext cx="6915683" cy="27875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Выноска 1 36"/>
          <p:cNvSpPr/>
          <p:nvPr/>
        </p:nvSpPr>
        <p:spPr>
          <a:xfrm>
            <a:off x="112973" y="3818993"/>
            <a:ext cx="714612" cy="562486"/>
          </a:xfrm>
          <a:prstGeom prst="borderCallout1">
            <a:avLst>
              <a:gd name="adj1" fmla="val 102361"/>
              <a:gd name="adj2" fmla="val 39551"/>
              <a:gd name="adj3" fmla="val 146027"/>
              <a:gd name="adj4" fmla="val 1118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НМО</a:t>
            </a:r>
          </a:p>
        </p:txBody>
      </p:sp>
    </p:spTree>
    <p:extLst>
      <p:ext uri="{BB962C8B-B14F-4D97-AF65-F5344CB8AC3E}">
        <p14:creationId xmlns:p14="http://schemas.microsoft.com/office/powerpoint/2010/main" val="49067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4" grpId="0" animBg="1"/>
      <p:bldP spid="35" grpId="0" animBg="1"/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28736" y="184619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подход к организации</a:t>
            </a:r>
            <a:br>
              <a:rPr lang="ru-RU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937356" y="1844824"/>
          <a:ext cx="7355160" cy="4187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3397641-D23E-42EC-9252-FE8F33E7D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63397641-D23E-42EC-9252-FE8F33E7D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68A5B1-2BD1-4DA6-B555-D952C66CA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C268A5B1-2BD1-4DA6-B555-D952C66CA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B4E44EB-BAF9-4C7A-A329-E8FD1CC5E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DB4E44EB-BAF9-4C7A-A329-E8FD1CC5E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2D74F08-7A45-4FEF-AAF2-C36DF03AE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D2D74F08-7A45-4FEF-AAF2-C36DF03AE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3F730D5-84C6-4D15-B7B6-A4E8E81C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53F730D5-84C6-4D15-B7B6-A4E8E81C0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C77603-C9DF-4032-9EA5-1B0A52D4C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dgm id="{F5C77603-C9DF-4032-9EA5-1B0A52D4C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32B4EF-7D6F-4E99-BDAE-19B4CA1A0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dgm id="{A932B4EF-7D6F-4E99-BDAE-19B4CA1A0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941A95-B7F4-4A49-8B64-F478628BC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>
                                            <p:graphicEl>
                                              <a:dgm id="{A1941A95-B7F4-4A49-8B64-F478628BC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C89B1BB-2583-4034-9E02-693CC796E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AC89B1BB-2583-4034-9E02-693CC796E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Пилотный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32352" y="1750343"/>
            <a:ext cx="5778224" cy="4251176"/>
          </a:xfrm>
        </p:spPr>
        <p:txBody>
          <a:bodyPr>
            <a:normAutofit/>
          </a:bodyPr>
          <a:lstStyle/>
          <a:p>
            <a:r>
              <a:rPr lang="ru-RU" sz="2400" dirty="0"/>
              <a:t>С 2016 года в медицинских колледжах Москвы стартовал пилотный проект по углубленной подготовке медицинских сестер </a:t>
            </a:r>
            <a:r>
              <a:rPr lang="ru-RU" sz="2400" b="1" dirty="0"/>
              <a:t>по «анестезиологии-реаниматологии».</a:t>
            </a:r>
          </a:p>
          <a:p>
            <a:r>
              <a:rPr lang="ru-RU" sz="2400" dirty="0"/>
              <a:t>Выпускник московского медицинского колледжа или училища сможет приступить к работе сразу после окончания образовательного учреждения на основании полученного сертификата.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0" y="1882703"/>
            <a:ext cx="2835792" cy="18870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0" y="3769794"/>
            <a:ext cx="2880320" cy="191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1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49" y="273519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Уровни квалификации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5656" y="1685599"/>
            <a:ext cx="6480720" cy="4724328"/>
          </a:xfrm>
          <a:prstGeom prst="triangle">
            <a:avLst/>
          </a:prstGeom>
          <a:solidFill>
            <a:srgbClr val="92D050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6200000">
            <a:off x="2348776" y="3499339"/>
            <a:ext cx="4709120" cy="1066786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41076" y="5027954"/>
            <a:ext cx="4779196" cy="3808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4293096"/>
            <a:ext cx="3600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23219" y="3284984"/>
            <a:ext cx="227291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92393" y="5770745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 3 лет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15816" y="4371430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 </a:t>
            </a:r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4 года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45476" y="3480555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</a:t>
            </a:r>
            <a:r>
              <a:rPr lang="en-US" b="1" dirty="0">
                <a:solidFill>
                  <a:schemeClr val="tx1"/>
                </a:solidFill>
              </a:rPr>
              <a:t>II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2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38713" y="2831161"/>
            <a:ext cx="1824657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Аспирантура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3 года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71352" y="5095432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Медицинская сестра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29544" y="4349936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бакалавр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928362" y="3500664"/>
            <a:ext cx="1129586" cy="660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магистр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29857" y="5739651"/>
            <a:ext cx="851301" cy="67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29857" y="5084209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65571" y="4371430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64757" y="2803377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60525" y="3464762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28391" y="506603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после 5 лет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37821" y="2246398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569113"/>
            <a:ext cx="1326828" cy="365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34550" y="2205534"/>
            <a:ext cx="1990884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Докторантура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2 года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2428" y="2065121"/>
            <a:ext cx="2742410" cy="1532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600" b="1" dirty="0"/>
              <a:t>Приказ Министерства труда и социальной защиты Российской Федерации от 12 апреля 2013 г. № 148н</a:t>
            </a:r>
            <a:endParaRPr lang="ru-RU" sz="16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790113" y="2288937"/>
            <a:ext cx="1734397" cy="499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Кадры высшей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квалификации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442859" y="2075814"/>
            <a:ext cx="2519087" cy="175258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Полномочия и ответственность;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умений;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знаний;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Пути достижения уровня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883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45" grpId="0"/>
      <p:bldP spid="48" grpId="0" animBg="1"/>
      <p:bldP spid="52" grpId="0"/>
      <p:bldP spid="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49" y="273519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Уровни квалификации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5656" y="1685599"/>
            <a:ext cx="6480720" cy="4724328"/>
          </a:xfrm>
          <a:prstGeom prst="triangle">
            <a:avLst/>
          </a:prstGeom>
          <a:solidFill>
            <a:srgbClr val="92D050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6200000">
            <a:off x="2348776" y="3499339"/>
            <a:ext cx="4709120" cy="1066786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11760" y="5041949"/>
            <a:ext cx="4608512" cy="2408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4293096"/>
            <a:ext cx="3600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23219" y="3284984"/>
            <a:ext cx="227291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92393" y="5770745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 3 лет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15816" y="4371430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 </a:t>
            </a:r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4 года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45476" y="3480555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</a:t>
            </a:r>
            <a:r>
              <a:rPr lang="en-US" b="1" dirty="0">
                <a:solidFill>
                  <a:schemeClr val="tx1"/>
                </a:solidFill>
              </a:rPr>
              <a:t>II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2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38713" y="2831161"/>
            <a:ext cx="1824657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Аспирантура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3 года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67848" y="537282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Медицинская сестра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29544" y="4349936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бакалавр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928362" y="3500664"/>
            <a:ext cx="1129586" cy="660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магистр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29857" y="5739651"/>
            <a:ext cx="851301" cy="67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29857" y="5084209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65571" y="4371430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64757" y="2803377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60525" y="3464762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28391" y="506603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после 5 лет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37821" y="2246398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569113"/>
            <a:ext cx="1326828" cy="365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34550" y="2205534"/>
            <a:ext cx="1990884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Докторантура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2 года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2428" y="2065121"/>
            <a:ext cx="2742410" cy="1532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600" b="1" dirty="0"/>
              <a:t>Приказ Министерства труда и социальной защиты Российской Федерации от 12 апреля 2013 г. № 148н</a:t>
            </a:r>
            <a:endParaRPr lang="ru-RU" sz="16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790113" y="2288937"/>
            <a:ext cx="1734397" cy="499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Кадры высшей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квалификации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442859" y="2075814"/>
            <a:ext cx="2519087" cy="175258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Полномочия и ответственность;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умений;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знаний;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Пути достижения уровня квалификации.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5066036"/>
            <a:ext cx="6480720" cy="1351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9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4084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направления реформ сестринского дела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37639" y="1772816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развитие сестринского дела как самостоятельной сферы</a:t>
            </a:r>
            <a:r>
              <a:rPr lang="ru-RU" dirty="0"/>
              <a:t> профессиональной деятельности, создание сестринских служб, их четкая организация и управление в национальных системах здравоохранения;</a:t>
            </a:r>
          </a:p>
          <a:p>
            <a:pPr lvl="0"/>
            <a:r>
              <a:rPr lang="ru-RU" b="1" dirty="0"/>
              <a:t>подготовка сестер-администраторов и преподавателей</a:t>
            </a:r>
            <a:r>
              <a:rPr lang="ru-RU" dirty="0"/>
              <a:t>.</a:t>
            </a:r>
          </a:p>
          <a:p>
            <a:pPr lvl="0"/>
            <a:r>
              <a:rPr lang="ru-RU" b="1" dirty="0"/>
              <a:t>создание многоуровневой системы профессионального сестринского образования</a:t>
            </a:r>
            <a:r>
              <a:rPr lang="ru-RU" dirty="0"/>
              <a:t>, в том числе и университетского.</a:t>
            </a:r>
          </a:p>
          <a:p>
            <a:pPr lvl="0"/>
            <a:r>
              <a:rPr lang="ru-RU" dirty="0"/>
              <a:t>приоритетное </a:t>
            </a:r>
            <a:r>
              <a:rPr lang="ru-RU" b="1" dirty="0"/>
              <a:t>развитие научных исследований </a:t>
            </a:r>
            <a:r>
              <a:rPr lang="ru-RU" dirty="0"/>
              <a:t>в области сестринского дела.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9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49" y="273519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Уровни квалификации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5656" y="1685599"/>
            <a:ext cx="6480720" cy="4724328"/>
          </a:xfrm>
          <a:prstGeom prst="triangle">
            <a:avLst/>
          </a:prstGeom>
          <a:solidFill>
            <a:srgbClr val="92D050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6200000">
            <a:off x="2348776" y="3499339"/>
            <a:ext cx="4709120" cy="1066786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11760" y="5041949"/>
            <a:ext cx="4608512" cy="2408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4293096"/>
            <a:ext cx="3600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23219" y="3284984"/>
            <a:ext cx="227291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92393" y="5770745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 3 лет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15816" y="4371430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 </a:t>
            </a:r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4 года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45476" y="3480555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</a:t>
            </a:r>
            <a:r>
              <a:rPr lang="en-US" b="1" dirty="0">
                <a:solidFill>
                  <a:schemeClr val="tx1"/>
                </a:solidFill>
              </a:rPr>
              <a:t>II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2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38713" y="2831161"/>
            <a:ext cx="1824657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Аспирантура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3 года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67848" y="537282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Медицинская сестра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29544" y="4349936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бакалавр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928362" y="3500664"/>
            <a:ext cx="1129586" cy="660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магистр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29857" y="5739651"/>
            <a:ext cx="851301" cy="67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29857" y="5084209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65571" y="4371430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64757" y="2803377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60525" y="3464762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28391" y="506603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после 5 лет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37821" y="2246398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569113"/>
            <a:ext cx="1326828" cy="365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34550" y="2205534"/>
            <a:ext cx="1990884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Докторантура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2 года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2428" y="2065121"/>
            <a:ext cx="2742410" cy="1532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600" b="1" dirty="0"/>
              <a:t>Приказ Министерства труда и социальной защиты Российской Федерации от 12 апреля 2013 г. № 148н</a:t>
            </a:r>
            <a:endParaRPr lang="ru-RU" sz="16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790113" y="2288937"/>
            <a:ext cx="1734397" cy="499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Кадры высшей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квалификации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442859" y="2075814"/>
            <a:ext cx="2519087" cy="175258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Полномочия и ответственность;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умений;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знаний;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Пути достижения уровня квалификации.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303158"/>
            <a:ext cx="4608512" cy="17419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0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49" y="273519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Уровни квалификации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5656" y="1685599"/>
            <a:ext cx="6480720" cy="4724328"/>
          </a:xfrm>
          <a:prstGeom prst="triangle">
            <a:avLst/>
          </a:prstGeom>
          <a:solidFill>
            <a:srgbClr val="92D050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6200000">
            <a:off x="2348776" y="3499339"/>
            <a:ext cx="4709120" cy="1066786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11760" y="5041949"/>
            <a:ext cx="4608512" cy="2408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4293096"/>
            <a:ext cx="3600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23219" y="3284984"/>
            <a:ext cx="227291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92393" y="5770745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 3 лет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15816" y="4371430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 </a:t>
            </a:r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4 года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45476" y="3480555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</a:t>
            </a:r>
            <a:r>
              <a:rPr lang="en-US" b="1" dirty="0">
                <a:solidFill>
                  <a:schemeClr val="tx1"/>
                </a:solidFill>
              </a:rPr>
              <a:t>II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2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38713" y="2831161"/>
            <a:ext cx="1824657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Аспирантура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3 года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67848" y="537282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Медицинская сестра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29544" y="4349936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бакалавр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928362" y="3500664"/>
            <a:ext cx="1129586" cy="660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магистр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29857" y="5739651"/>
            <a:ext cx="851301" cy="67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29857" y="5084209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65571" y="4371430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64757" y="2803377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60525" y="3464762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28391" y="506603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после 5 лет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37821" y="2246398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569113"/>
            <a:ext cx="1326828" cy="365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34550" y="2205534"/>
            <a:ext cx="1990884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Докторантура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2 года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2428" y="2065121"/>
            <a:ext cx="2742410" cy="1532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600" b="1" dirty="0"/>
              <a:t>Приказ Министерства труда и социальной защиты Российской Федерации от 12 апреля 2013 г. № 148н</a:t>
            </a:r>
            <a:endParaRPr lang="ru-RU" sz="16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790113" y="2288937"/>
            <a:ext cx="1734397" cy="499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Кадры высшей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квалификации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442859" y="2075814"/>
            <a:ext cx="2519087" cy="175258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Полномочия и ответственность;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умений;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знаний;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Пути достижения уровня квалификации.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39" y="2196645"/>
            <a:ext cx="3311020" cy="10883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49" y="273519"/>
            <a:ext cx="8153400" cy="990600"/>
          </a:xfrm>
        </p:spPr>
        <p:txBody>
          <a:bodyPr/>
          <a:lstStyle/>
          <a:p>
            <a:pPr algn="ctr"/>
            <a:r>
              <a:rPr lang="ru-RU" b="1" dirty="0"/>
              <a:t>Уровни квалификации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5656" y="1685599"/>
            <a:ext cx="6480720" cy="4724328"/>
          </a:xfrm>
          <a:prstGeom prst="triangle">
            <a:avLst/>
          </a:prstGeom>
          <a:solidFill>
            <a:srgbClr val="92D050"/>
          </a:solidFill>
          <a:ln w="2857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6200000">
            <a:off x="2348776" y="3499339"/>
            <a:ext cx="4709120" cy="1066786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41076" y="5027954"/>
            <a:ext cx="4779196" cy="3808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4293096"/>
            <a:ext cx="3600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23219" y="3284984"/>
            <a:ext cx="227291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92393" y="5770745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 3 лет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15816" y="4371430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 </a:t>
            </a:r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4 года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45476" y="3480555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 </a:t>
            </a:r>
            <a:r>
              <a:rPr lang="en-US" b="1" dirty="0">
                <a:solidFill>
                  <a:schemeClr val="tx1"/>
                </a:solidFill>
              </a:rPr>
              <a:t>II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2 года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38713" y="2831161"/>
            <a:ext cx="1824657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Аспирантура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3 года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71352" y="5095432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Медицинская сестра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29544" y="4349936"/>
            <a:ext cx="1489499" cy="612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бакалавр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928362" y="3500664"/>
            <a:ext cx="1129586" cy="660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магистр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229857" y="5739651"/>
            <a:ext cx="851301" cy="67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29857" y="5084209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65571" y="4371430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64757" y="2803377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60525" y="3464762"/>
            <a:ext cx="851301" cy="670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28391" y="5066036"/>
            <a:ext cx="204823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ДПО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после 5 лет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37821" y="2246398"/>
            <a:ext cx="851301" cy="326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995936" y="2569113"/>
            <a:ext cx="1326828" cy="365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34550" y="2205534"/>
            <a:ext cx="1990884" cy="398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Докторантура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2 года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2428" y="2065121"/>
            <a:ext cx="2742410" cy="153208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600" b="1" dirty="0"/>
              <a:t>Приказ Министерства труда и социальной защиты Российской Федерации от 12 апреля 2013 г. № 148н</a:t>
            </a:r>
            <a:endParaRPr lang="ru-RU" sz="16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790113" y="2288937"/>
            <a:ext cx="1734397" cy="499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Кадры высшей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квалификации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442859" y="2075814"/>
            <a:ext cx="2519087" cy="175258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Полномочия и ответственность;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умений;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Характер знаний;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Пути достижения уровня квалификации.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4931346" y="5527891"/>
            <a:ext cx="2608711" cy="421351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10800000">
            <a:off x="1866615" y="5526778"/>
            <a:ext cx="2595513" cy="382088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95" y="17379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Вектор профессионального развития</a:t>
            </a: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428784" y="1596912"/>
          <a:ext cx="8784976" cy="3131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61561" y="4835534"/>
            <a:ext cx="1296144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11794" y="4861948"/>
            <a:ext cx="1296144" cy="6480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ВСО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44731" y="4407980"/>
            <a:ext cx="1604764" cy="4242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бакалавриат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44731" y="4940084"/>
            <a:ext cx="1604764" cy="4389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магистратура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37912" y="5431157"/>
            <a:ext cx="1618619" cy="5568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Кадры высшей квалификации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12196" y="6084589"/>
            <a:ext cx="2088232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Профессиональная деятельность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33481" y="2541161"/>
            <a:ext cx="1728192" cy="44358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40285" y="1596912"/>
            <a:ext cx="1728192" cy="81526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Состояние  здоровья населения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52806" y="3369078"/>
            <a:ext cx="1728192" cy="44358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ФГОС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79027" y="6186833"/>
            <a:ext cx="1728192" cy="44358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аккредитация</a:t>
            </a:r>
          </a:p>
        </p:txBody>
      </p:sp>
      <p:cxnSp>
        <p:nvCxnSpPr>
          <p:cNvPr id="16" name="Прямая соединительная линия 15"/>
          <p:cNvCxnSpPr>
            <a:endCxn id="5" idx="0"/>
          </p:cNvCxnSpPr>
          <p:nvPr/>
        </p:nvCxnSpPr>
        <p:spPr>
          <a:xfrm flipH="1">
            <a:off x="3909633" y="4728210"/>
            <a:ext cx="14295" cy="107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6" idx="0"/>
          </p:cNvCxnSpPr>
          <p:nvPr/>
        </p:nvCxnSpPr>
        <p:spPr>
          <a:xfrm>
            <a:off x="6259866" y="4728210"/>
            <a:ext cx="0" cy="133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733481" y="4604546"/>
            <a:ext cx="286791" cy="664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  <a:endCxn id="8" idx="0"/>
          </p:cNvCxnSpPr>
          <p:nvPr/>
        </p:nvCxnSpPr>
        <p:spPr>
          <a:xfrm>
            <a:off x="7847113" y="4832244"/>
            <a:ext cx="0" cy="107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2"/>
            <a:endCxn id="9" idx="0"/>
          </p:cNvCxnSpPr>
          <p:nvPr/>
        </p:nvCxnSpPr>
        <p:spPr>
          <a:xfrm>
            <a:off x="7847113" y="5379056"/>
            <a:ext cx="109" cy="52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</p:cNvCxnSpPr>
          <p:nvPr/>
        </p:nvCxnSpPr>
        <p:spPr>
          <a:xfrm>
            <a:off x="4557705" y="5159570"/>
            <a:ext cx="9503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940152" y="2762953"/>
            <a:ext cx="79332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5940152" y="3590870"/>
            <a:ext cx="79332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4" idx="1"/>
            <a:endCxn id="10" idx="3"/>
          </p:cNvCxnSpPr>
          <p:nvPr/>
        </p:nvCxnSpPr>
        <p:spPr>
          <a:xfrm flipH="1">
            <a:off x="6200428" y="6408625"/>
            <a:ext cx="578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0" idx="1"/>
          </p:cNvCxnSpPr>
          <p:nvPr/>
        </p:nvCxnSpPr>
        <p:spPr>
          <a:xfrm flipH="1">
            <a:off x="2123728" y="6408625"/>
            <a:ext cx="19884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554662" y="5187704"/>
            <a:ext cx="1334904" cy="52185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НМО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2123728" y="4531105"/>
            <a:ext cx="0" cy="1877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123728" y="4531105"/>
            <a:ext cx="165618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2" idx="1"/>
          </p:cNvCxnSpPr>
          <p:nvPr/>
        </p:nvCxnSpPr>
        <p:spPr>
          <a:xfrm flipH="1" flipV="1">
            <a:off x="5901410" y="2001932"/>
            <a:ext cx="838875" cy="26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923928" y="5834056"/>
            <a:ext cx="23359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10" idx="0"/>
          </p:cNvCxnSpPr>
          <p:nvPr/>
        </p:nvCxnSpPr>
        <p:spPr>
          <a:xfrm>
            <a:off x="5156312" y="5834056"/>
            <a:ext cx="0" cy="25053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" idx="2"/>
          </p:cNvCxnSpPr>
          <p:nvPr/>
        </p:nvCxnSpPr>
        <p:spPr>
          <a:xfrm>
            <a:off x="3909633" y="5483606"/>
            <a:ext cx="14295" cy="35045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6" idx="2"/>
          </p:cNvCxnSpPr>
          <p:nvPr/>
        </p:nvCxnSpPr>
        <p:spPr>
          <a:xfrm>
            <a:off x="6259866" y="5510020"/>
            <a:ext cx="0" cy="32403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889566" y="5510020"/>
            <a:ext cx="2341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79512" y="4005064"/>
            <a:ext cx="8770676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6733481" y="4611190"/>
            <a:ext cx="0" cy="25075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656315" y="4221707"/>
            <a:ext cx="455481" cy="2059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Болонский процесс</a:t>
            </a:r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8533680" y="4375737"/>
            <a:ext cx="360058" cy="16298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4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298504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Научно-технический прогресс и совершенствование медицинской помощи требуют совершенствования технологий ухода на основе исследований в области клинической сестринской практики.</a:t>
            </a:r>
          </a:p>
          <a:p>
            <a:r>
              <a:rPr lang="ru-RU" dirty="0"/>
              <a:t>Высокий уровень неудовлетворенности трудом у среднего медицинского персонала может быть частично компенсирован удовлетворением потребность медицинских сестер в саморазвитии и профессиональном совершенствовании.</a:t>
            </a:r>
          </a:p>
          <a:p>
            <a:r>
              <a:rPr lang="ru-RU" dirty="0"/>
              <a:t>Потребность граждан в качественной доступной и эффективной медицинской помощи может быть реализована через повышения качества образования и ориентацию образовательных программ на нужды работодателей.</a:t>
            </a:r>
          </a:p>
          <a:p>
            <a:r>
              <a:rPr lang="ru-RU" dirty="0"/>
              <a:t>Развитие сестринского дела в России сдерживается недостаточной нормативно-правовой базой, которая не позволяет наиболее полно использовать трудовой потенциал медицинских сестер в охране и поддержании здоровья граждан.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7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588" y="111295"/>
            <a:ext cx="6491767" cy="9906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ВОЗ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40" y="1988840"/>
            <a:ext cx="2016224" cy="2651203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628600" y="1798178"/>
            <a:ext cx="6135069" cy="438862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«…Профессия медсестры может изменить способ организации служб здравоохранения и то, как оказывается медицинская помощь…</a:t>
            </a:r>
          </a:p>
          <a:p>
            <a:r>
              <a:rPr lang="ru-RU" sz="2400" dirty="0"/>
              <a:t>Результатом этого станет более эффективные с точки зрения затрат и более эффективные с точки зрения помощи службы здравоохранения».</a:t>
            </a:r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1878" y="5423334"/>
            <a:ext cx="801047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/>
            <a:r>
              <a:rPr lang="ru-RU" i="1" dirty="0">
                <a:solidFill>
                  <a:schemeClr val="tx1"/>
                </a:solidFill>
              </a:rPr>
              <a:t>Из выступление Генерального директора ВОЗ доктора М. </a:t>
            </a:r>
            <a:r>
              <a:rPr lang="ru-RU" i="1" dirty="0" err="1">
                <a:solidFill>
                  <a:schemeClr val="tx1"/>
                </a:solidFill>
              </a:rPr>
              <a:t>Чен</a:t>
            </a:r>
            <a:r>
              <a:rPr lang="ru-RU" i="1" dirty="0">
                <a:solidFill>
                  <a:schemeClr val="tx1"/>
                </a:solidFill>
              </a:rPr>
              <a:t> (2007-2017 гг.)</a:t>
            </a:r>
          </a:p>
          <a:p>
            <a:pPr algn="r" fontAlgn="base"/>
            <a:r>
              <a:rPr lang="ru-RU" i="1" dirty="0">
                <a:solidFill>
                  <a:schemeClr val="tx1"/>
                </a:solidFill>
              </a:rPr>
              <a:t>на международной конференции медицинских сестер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5" y="53037"/>
            <a:ext cx="1352807" cy="120554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0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6696744" cy="208823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Благодарю за внимание!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53540"/>
            <a:ext cx="9144000" cy="10783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0" y="1231848"/>
            <a:ext cx="9144000" cy="2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0" y="154683"/>
            <a:ext cx="9144000" cy="2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04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21" y="217368"/>
            <a:ext cx="9247503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>
                    <a:lumMod val="50000"/>
                  </a:schemeClr>
                </a:solidFill>
              </a:rPr>
              <a:t>Основные запросы общества </a:t>
            </a:r>
            <a:br>
              <a:rPr lang="en-US" sz="36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bg1">
                    <a:lumMod val="50000"/>
                  </a:schemeClr>
                </a:solidFill>
              </a:rPr>
              <a:t>к системе здравоохранения: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868" y="2132856"/>
            <a:ext cx="7272808" cy="3198612"/>
          </a:xfrm>
        </p:spPr>
        <p:txBody>
          <a:bodyPr>
            <a:noAutofit/>
          </a:bodyPr>
          <a:lstStyle/>
          <a:p>
            <a:r>
              <a:rPr lang="ru-RU" sz="2400" dirty="0"/>
              <a:t>Качество медицинской помощи;</a:t>
            </a:r>
          </a:p>
          <a:p>
            <a:r>
              <a:rPr lang="ru-RU" sz="2400" dirty="0"/>
              <a:t>Доступность медицинской помощи;</a:t>
            </a:r>
          </a:p>
          <a:p>
            <a:r>
              <a:rPr lang="ru-RU" sz="2400" dirty="0"/>
              <a:t>Эффективность существующей системы здравоохранения;</a:t>
            </a:r>
          </a:p>
          <a:p>
            <a:r>
              <a:rPr lang="ru-RU" sz="2400" dirty="0"/>
              <a:t>Обеспеченность системы здравоохранения квалифицированными медицинскими кадрами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680"/>
            <a:ext cx="1800200" cy="13304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4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4475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Задачи развития здравоохранения :</a:t>
            </a:r>
            <a:br>
              <a:rPr lang="ru-RU" b="1" dirty="0">
                <a:solidFill>
                  <a:schemeClr val="bg1">
                    <a:lumMod val="50000"/>
                  </a:schemeClr>
                </a:solidFill>
              </a:rPr>
            </a:b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794" y="1556792"/>
            <a:ext cx="8312471" cy="4106227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создание условий, возможностей и мотивации населения Российской Федерации для ведения ЗОЖ;</a:t>
            </a:r>
          </a:p>
          <a:p>
            <a:pPr lvl="0"/>
            <a:r>
              <a:rPr lang="ru-RU" sz="2400" dirty="0"/>
              <a:t>конкретизация государственных гарантий оказания гражданам бесплатной медицинской помощи;</a:t>
            </a:r>
          </a:p>
          <a:p>
            <a:pPr lvl="0"/>
            <a:r>
              <a:rPr lang="ru-RU" sz="2400" dirty="0"/>
              <a:t>создание эффективной модели управления финансовыми ресурсами программы государственных гарантий;</a:t>
            </a:r>
          </a:p>
          <a:p>
            <a:pPr lvl="0"/>
            <a:r>
              <a:rPr lang="ru-RU" sz="2400" dirty="0"/>
              <a:t>улучшение лекарственного обеспечения граждан в амбулаторных условиях в рамках системы обязательного медицинского страхования;</a:t>
            </a:r>
          </a:p>
          <a:p>
            <a:pPr lvl="0"/>
            <a:r>
              <a:rPr lang="ru-RU" sz="2400" dirty="0"/>
              <a:t>повышение квалификации медицинских работников и создание системы мотивации их к качественному труду;</a:t>
            </a:r>
          </a:p>
          <a:p>
            <a:pPr lvl="0"/>
            <a:r>
              <a:rPr lang="ru-RU" sz="2400" dirty="0"/>
              <a:t>развитие медицинской науки и инноваций в здравоохранении;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3644"/>
            <a:ext cx="1619672" cy="16196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flipH="1">
            <a:off x="200794" y="5229200"/>
            <a:ext cx="8691686" cy="8423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4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049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Цели кадровой политики:</a:t>
            </a:r>
            <a:endParaRPr lang="ru-RU" sz="2400" dirty="0"/>
          </a:p>
          <a:p>
            <a:pPr lvl="0"/>
            <a:r>
              <a:rPr lang="ru-RU" sz="2400" dirty="0"/>
              <a:t>Подготовка и переподготовка специалистов, обладающих современными знаниями и способных обеспечить </a:t>
            </a:r>
            <a:r>
              <a:rPr lang="ru-RU" sz="2400" b="1" dirty="0"/>
              <a:t>экономическую и клиническую эффективность </a:t>
            </a:r>
            <a:r>
              <a:rPr lang="ru-RU" sz="2400" dirty="0"/>
              <a:t>применяемых медицинских технологий;</a:t>
            </a:r>
          </a:p>
          <a:p>
            <a:r>
              <a:rPr lang="ru-RU" sz="2400" dirty="0"/>
              <a:t>Внедрение системы непрерывного образования медицинских работников.</a:t>
            </a:r>
          </a:p>
          <a:p>
            <a:r>
              <a:rPr lang="ru-RU" sz="2400" dirty="0"/>
              <a:t>Введение обязательной аккредитации с 2016 года, в основу которой будут положены профессиональные стандарты.</a:t>
            </a:r>
          </a:p>
          <a:p>
            <a:r>
              <a:rPr lang="ru-RU" sz="2400" dirty="0"/>
              <a:t>Достижение уровня соотношения врачей и среднего медперсонала 1:3,5 (для лечебных учреждений) и 1:7-8 (для патронажных служб);</a:t>
            </a:r>
          </a:p>
          <a:p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510"/>
            <a:ext cx="2614613" cy="98583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90600" y="241246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Кадровая политика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5301208"/>
            <a:ext cx="8424936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2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92" y="16325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Соотношение численности врачей и медицинских сестер в разных странах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79400" y="1600200"/>
          <a:ext cx="8824913" cy="556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Worksheet" r:id="rId3" imgW="8991730" imgH="5076911" progId="Excel.Sheet.8">
                  <p:embed/>
                </p:oleObj>
              </mc:Choice>
              <mc:Fallback>
                <p:oleObj name="Worksheet" r:id="rId3" imgW="8991730" imgH="5076911" progId="Excel.Sheet.8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1600200"/>
                        <a:ext cx="8824913" cy="5568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652120" y="2492896"/>
            <a:ext cx="2609872" cy="122413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ВОЗ рекомендует 1:4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4221088"/>
            <a:ext cx="360040" cy="13681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8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4084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Обеспеченность медицинскими сестрами в РФ</a:t>
            </a:r>
            <a:r>
              <a:rPr lang="en-US" b="1" dirty="0"/>
              <a:t> </a:t>
            </a:r>
            <a:r>
              <a:rPr lang="ru-RU" b="1" dirty="0"/>
              <a:t>на 1000 населения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518285"/>
              </p:ext>
            </p:extLst>
          </p:nvPr>
        </p:nvGraphicFramePr>
        <p:xfrm>
          <a:off x="130455" y="1556792"/>
          <a:ext cx="47525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37"/>
            <a:ext cx="1043608" cy="1192695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076056" y="2276872"/>
            <a:ext cx="3863752" cy="285291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 с 2012 года в отрасли </a:t>
            </a:r>
          </a:p>
          <a:p>
            <a:pPr algn="ctr"/>
            <a:r>
              <a:rPr lang="ru-RU" sz="1600" b="1" dirty="0"/>
              <a:t>сократили  90 000 человек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14% врачи – 12,84 тыс. чел.;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45% средний медперсонал – 40,5 тыс. чел.;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41% - младший медперсонал – 36,7 тыс. чел.</a:t>
            </a:r>
          </a:p>
          <a:p>
            <a:endParaRPr lang="ru-RU" sz="1600" b="1" dirty="0"/>
          </a:p>
          <a:p>
            <a:pPr algn="ctr"/>
            <a:r>
              <a:rPr lang="ru-RU" sz="1600" b="1" dirty="0"/>
              <a:t>До 2018 года будет сокращено 140 000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77205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290513" y="1412875"/>
            <a:ext cx="4214812" cy="2030413"/>
            <a:chOff x="1953" y="707"/>
            <a:chExt cx="2655" cy="1279"/>
          </a:xfrm>
        </p:grpSpPr>
        <p:sp>
          <p:nvSpPr>
            <p:cNvPr id="90139" name="AutoShape 27"/>
            <p:cNvSpPr>
              <a:spLocks noChangeArrowheads="1"/>
            </p:cNvSpPr>
            <p:nvPr/>
          </p:nvSpPr>
          <p:spPr bwMode="gray">
            <a:xfrm rot="5400000" flipH="1">
              <a:off x="2691" y="-22"/>
              <a:ext cx="408" cy="1865"/>
            </a:xfrm>
            <a:prstGeom prst="upArrow">
              <a:avLst>
                <a:gd name="adj1" fmla="val 63898"/>
                <a:gd name="adj2" fmla="val 79719"/>
              </a:avLst>
            </a:pr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anchor="ctr"/>
            <a:lstStyle/>
            <a:p>
              <a:pPr>
                <a:defRPr/>
              </a:pPr>
              <a:r>
                <a: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Акушерки</a:t>
              </a:r>
            </a:p>
          </p:txBody>
        </p:sp>
        <p:sp>
          <p:nvSpPr>
            <p:cNvPr id="90140" name="AutoShape 28"/>
            <p:cNvSpPr>
              <a:spLocks noChangeArrowheads="1"/>
            </p:cNvSpPr>
            <p:nvPr/>
          </p:nvSpPr>
          <p:spPr bwMode="gray">
            <a:xfrm rot="5400000" flipH="1">
              <a:off x="2682" y="426"/>
              <a:ext cx="408" cy="1865"/>
            </a:xfrm>
            <a:prstGeom prst="upArrow">
              <a:avLst>
                <a:gd name="adj1" fmla="val 63898"/>
                <a:gd name="adj2" fmla="val 79719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Медицинские сестры</a:t>
              </a:r>
            </a:p>
          </p:txBody>
        </p:sp>
        <p:sp>
          <p:nvSpPr>
            <p:cNvPr id="18464" name="Text Box 29"/>
            <p:cNvSpPr txBox="1">
              <a:spLocks noChangeArrowheads="1"/>
            </p:cNvSpPr>
            <p:nvPr/>
          </p:nvSpPr>
          <p:spPr bwMode="auto">
            <a:xfrm>
              <a:off x="3813" y="724"/>
              <a:ext cx="7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000">
                  <a:latin typeface="Times New Roman" pitchFamily="18" charset="0"/>
                  <a:cs typeface="Times New Roman" pitchFamily="18" charset="0"/>
                </a:rPr>
                <a:t>66,9%</a:t>
              </a:r>
            </a:p>
          </p:txBody>
        </p:sp>
        <p:sp>
          <p:nvSpPr>
            <p:cNvPr id="18465" name="Text Box 30"/>
            <p:cNvSpPr txBox="1">
              <a:spLocks noChangeArrowheads="1"/>
            </p:cNvSpPr>
            <p:nvPr/>
          </p:nvSpPr>
          <p:spPr bwMode="auto">
            <a:xfrm>
              <a:off x="3813" y="1171"/>
              <a:ext cx="79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000">
                  <a:latin typeface="Times New Roman" pitchFamily="18" charset="0"/>
                  <a:cs typeface="Times New Roman" pitchFamily="18" charset="0"/>
                </a:rPr>
                <a:t>64,4%</a:t>
              </a:r>
            </a:p>
          </p:txBody>
        </p:sp>
        <p:sp>
          <p:nvSpPr>
            <p:cNvPr id="90143" name="AutoShape 31"/>
            <p:cNvSpPr>
              <a:spLocks noChangeArrowheads="1"/>
            </p:cNvSpPr>
            <p:nvPr/>
          </p:nvSpPr>
          <p:spPr bwMode="gray">
            <a:xfrm rot="5400000" flipH="1">
              <a:off x="2691" y="849"/>
              <a:ext cx="408" cy="1865"/>
            </a:xfrm>
            <a:prstGeom prst="upArrow">
              <a:avLst>
                <a:gd name="adj1" fmla="val 63898"/>
                <a:gd name="adj2" fmla="val 79719"/>
              </a:avLst>
            </a:prstGeom>
            <a:gradFill rotWithShape="1">
              <a:gsLst>
                <a:gs pos="0">
                  <a:srgbClr val="006699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>
                <a:defRPr/>
              </a:pPr>
              <a:endParaRPr lang="ru-RU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8467" name="Text Box 32"/>
            <p:cNvSpPr txBox="1">
              <a:spLocks noChangeArrowheads="1"/>
            </p:cNvSpPr>
            <p:nvPr/>
          </p:nvSpPr>
          <p:spPr bwMode="auto">
            <a:xfrm>
              <a:off x="3813" y="1597"/>
              <a:ext cx="783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000">
                  <a:latin typeface="Times New Roman" pitchFamily="18" charset="0"/>
                  <a:cs typeface="Times New Roman" pitchFamily="18" charset="0"/>
                </a:rPr>
                <a:t>63,7%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83113" y="1036638"/>
            <a:ext cx="4508500" cy="2627312"/>
            <a:chOff x="1104" y="2148"/>
            <a:chExt cx="2840" cy="1781"/>
          </a:xfrm>
        </p:grpSpPr>
        <p:sp>
          <p:nvSpPr>
            <p:cNvPr id="90146" name="AutoShape 34"/>
            <p:cNvSpPr>
              <a:spLocks noChangeArrowheads="1"/>
            </p:cNvSpPr>
            <p:nvPr/>
          </p:nvSpPr>
          <p:spPr bwMode="gray">
            <a:xfrm>
              <a:off x="1104" y="3283"/>
              <a:ext cx="2726" cy="646"/>
            </a:xfrm>
            <a:prstGeom prst="cube">
              <a:avLst>
                <a:gd name="adj" fmla="val 33903"/>
              </a:avLst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90147" name="AutoShape 35"/>
            <p:cNvSpPr>
              <a:spLocks noChangeArrowheads="1"/>
            </p:cNvSpPr>
            <p:nvPr/>
          </p:nvSpPr>
          <p:spPr bwMode="ltGray">
            <a:xfrm rot="16200000" flipV="1">
              <a:off x="1441" y="2988"/>
              <a:ext cx="308" cy="628"/>
            </a:xfrm>
            <a:prstGeom prst="cube">
              <a:avLst>
                <a:gd name="adj" fmla="val 23792"/>
              </a:avLst>
            </a:prstGeom>
            <a:gradFill rotWithShape="1">
              <a:gsLst>
                <a:gs pos="0">
                  <a:schemeClr val="folHlink">
                    <a:gamma/>
                    <a:shade val="6549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48" name="AutoShape 36"/>
            <p:cNvSpPr>
              <a:spLocks noChangeArrowheads="1"/>
            </p:cNvSpPr>
            <p:nvPr/>
          </p:nvSpPr>
          <p:spPr bwMode="ltGray">
            <a:xfrm rot="16200000" flipV="1">
              <a:off x="2082" y="2770"/>
              <a:ext cx="744" cy="628"/>
            </a:xfrm>
            <a:prstGeom prst="cube">
              <a:avLst>
                <a:gd name="adj" fmla="val 23792"/>
              </a:avLst>
            </a:prstGeom>
            <a:gradFill rotWithShape="1">
              <a:gsLst>
                <a:gs pos="0">
                  <a:schemeClr val="accent2">
                    <a:gamma/>
                    <a:shade val="6549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49" name="Text Box 37"/>
            <p:cNvSpPr txBox="1">
              <a:spLocks noChangeArrowheads="1"/>
            </p:cNvSpPr>
            <p:nvPr/>
          </p:nvSpPr>
          <p:spPr bwMode="auto">
            <a:xfrm>
              <a:off x="1170" y="2905"/>
              <a:ext cx="978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6,3% - 7,8%</a:t>
              </a:r>
            </a:p>
          </p:txBody>
        </p:sp>
        <p:sp>
          <p:nvSpPr>
            <p:cNvPr id="90150" name="Text Box 38"/>
            <p:cNvSpPr txBox="1">
              <a:spLocks noChangeArrowheads="1"/>
            </p:cNvSpPr>
            <p:nvPr/>
          </p:nvSpPr>
          <p:spPr bwMode="auto">
            <a:xfrm>
              <a:off x="1863" y="2509"/>
              <a:ext cx="1139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19,3% - 24,6%</a:t>
              </a:r>
            </a:p>
          </p:txBody>
        </p:sp>
        <p:sp>
          <p:nvSpPr>
            <p:cNvPr id="90151" name="Rectangle 39"/>
            <p:cNvSpPr>
              <a:spLocks noChangeArrowheads="1"/>
            </p:cNvSpPr>
            <p:nvPr/>
          </p:nvSpPr>
          <p:spPr bwMode="auto">
            <a:xfrm>
              <a:off x="1113" y="3549"/>
              <a:ext cx="87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Вторая категория</a:t>
              </a:r>
            </a:p>
          </p:txBody>
        </p:sp>
        <p:sp>
          <p:nvSpPr>
            <p:cNvPr id="90152" name="AutoShape 40"/>
            <p:cNvSpPr>
              <a:spLocks noChangeArrowheads="1"/>
            </p:cNvSpPr>
            <p:nvPr/>
          </p:nvSpPr>
          <p:spPr bwMode="ltGray">
            <a:xfrm rot="16200000" flipV="1">
              <a:off x="2744" y="2595"/>
              <a:ext cx="1092" cy="628"/>
            </a:xfrm>
            <a:prstGeom prst="cube">
              <a:avLst>
                <a:gd name="adj" fmla="val 23792"/>
              </a:avLst>
            </a:prstGeom>
            <a:gradFill rotWithShape="1">
              <a:gsLst>
                <a:gs pos="0">
                  <a:schemeClr val="accent1">
                    <a:gamma/>
                    <a:shade val="6549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0153" name="Text Box 41"/>
            <p:cNvSpPr txBox="1">
              <a:spLocks noChangeArrowheads="1"/>
            </p:cNvSpPr>
            <p:nvPr/>
          </p:nvSpPr>
          <p:spPr bwMode="auto">
            <a:xfrm>
              <a:off x="2805" y="2148"/>
              <a:ext cx="113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33,7% - 39,1%</a:t>
              </a:r>
            </a:p>
          </p:txBody>
        </p:sp>
        <p:sp>
          <p:nvSpPr>
            <p:cNvPr id="90154" name="Rectangle 42"/>
            <p:cNvSpPr>
              <a:spLocks noChangeArrowheads="1"/>
            </p:cNvSpPr>
            <p:nvPr/>
          </p:nvSpPr>
          <p:spPr bwMode="auto">
            <a:xfrm>
              <a:off x="1939" y="3549"/>
              <a:ext cx="87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Первая категория</a:t>
              </a:r>
            </a:p>
          </p:txBody>
        </p:sp>
        <p:sp>
          <p:nvSpPr>
            <p:cNvPr id="90155" name="Rectangle 43"/>
            <p:cNvSpPr>
              <a:spLocks noChangeArrowheads="1"/>
            </p:cNvSpPr>
            <p:nvPr/>
          </p:nvSpPr>
          <p:spPr bwMode="auto">
            <a:xfrm>
              <a:off x="2751" y="3562"/>
              <a:ext cx="87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Высшая категория</a:t>
              </a:r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3779838" y="3903663"/>
            <a:ext cx="5137150" cy="1858962"/>
            <a:chOff x="490" y="2496"/>
            <a:chExt cx="3385" cy="1406"/>
          </a:xfrm>
        </p:grpSpPr>
        <p:sp>
          <p:nvSpPr>
            <p:cNvPr id="90159" name="AutoShape 47"/>
            <p:cNvSpPr>
              <a:spLocks noChangeArrowheads="1"/>
            </p:cNvSpPr>
            <p:nvPr/>
          </p:nvSpPr>
          <p:spPr bwMode="gray">
            <a:xfrm rot="5400000" flipH="1">
              <a:off x="1646" y="1340"/>
              <a:ext cx="408" cy="2720"/>
            </a:xfrm>
            <a:prstGeom prst="upArrow">
              <a:avLst>
                <a:gd name="adj1" fmla="val 63898"/>
                <a:gd name="adj2" fmla="val 113573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anchor="ctr"/>
            <a:lstStyle/>
            <a:p>
              <a:pPr marL="176213">
                <a:defRPr/>
              </a:pPr>
              <a:r>
                <a:rPr lang="ru-RU" sz="2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Операционное дело</a:t>
              </a:r>
            </a:p>
          </p:txBody>
        </p:sp>
        <p:sp>
          <p:nvSpPr>
            <p:cNvPr id="90160" name="AutoShape 48"/>
            <p:cNvSpPr>
              <a:spLocks noChangeArrowheads="1"/>
            </p:cNvSpPr>
            <p:nvPr/>
          </p:nvSpPr>
          <p:spPr bwMode="gray">
            <a:xfrm rot="5400000" flipH="1">
              <a:off x="1674" y="1918"/>
              <a:ext cx="408" cy="2657"/>
            </a:xfrm>
            <a:prstGeom prst="upArrow">
              <a:avLst>
                <a:gd name="adj1" fmla="val 63898"/>
                <a:gd name="adj2" fmla="val 113573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marL="176213">
                <a:defRPr/>
              </a:pPr>
              <a:endPara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8" name="Text Box 49"/>
            <p:cNvSpPr txBox="1">
              <a:spLocks noChangeArrowheads="1"/>
            </p:cNvSpPr>
            <p:nvPr/>
          </p:nvSpPr>
          <p:spPr bwMode="auto">
            <a:xfrm>
              <a:off x="3195" y="2496"/>
              <a:ext cx="68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76,1%</a:t>
              </a:r>
            </a:p>
          </p:txBody>
        </p:sp>
        <p:sp>
          <p:nvSpPr>
            <p:cNvPr id="18449" name="Text Box 50"/>
            <p:cNvSpPr txBox="1">
              <a:spLocks noChangeArrowheads="1"/>
            </p:cNvSpPr>
            <p:nvPr/>
          </p:nvSpPr>
          <p:spPr bwMode="auto">
            <a:xfrm>
              <a:off x="3195" y="3040"/>
              <a:ext cx="68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75,2%</a:t>
              </a:r>
            </a:p>
          </p:txBody>
        </p:sp>
        <p:sp>
          <p:nvSpPr>
            <p:cNvPr id="90163" name="AutoShape 51"/>
            <p:cNvSpPr>
              <a:spLocks noChangeArrowheads="1"/>
            </p:cNvSpPr>
            <p:nvPr/>
          </p:nvSpPr>
          <p:spPr bwMode="gray">
            <a:xfrm rot="5400000" flipH="1">
              <a:off x="1646" y="2338"/>
              <a:ext cx="408" cy="2720"/>
            </a:xfrm>
            <a:prstGeom prst="upArrow">
              <a:avLst>
                <a:gd name="adj1" fmla="val 63898"/>
                <a:gd name="adj2" fmla="val 113573"/>
              </a:avLst>
            </a:prstGeom>
            <a:gradFill rotWithShape="1">
              <a:gsLst>
                <a:gs pos="0">
                  <a:srgbClr val="CC00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marL="176213">
                <a:defRPr/>
              </a:pPr>
              <a:r>
                <a:rPr lang="ru-RU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Организаторы сестринского дела</a:t>
              </a:r>
            </a:p>
          </p:txBody>
        </p:sp>
        <p:sp>
          <p:nvSpPr>
            <p:cNvPr id="18451" name="Text Box 52"/>
            <p:cNvSpPr txBox="1">
              <a:spLocks noChangeArrowheads="1"/>
            </p:cNvSpPr>
            <p:nvPr/>
          </p:nvSpPr>
          <p:spPr bwMode="auto">
            <a:xfrm>
              <a:off x="3195" y="3493"/>
              <a:ext cx="68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74,7%</a:t>
              </a:r>
            </a:p>
          </p:txBody>
        </p:sp>
      </p:grpSp>
      <p:sp>
        <p:nvSpPr>
          <p:cNvPr id="18437" name="AutoShape 54"/>
          <p:cNvSpPr>
            <a:spLocks noChangeArrowheads="1"/>
          </p:cNvSpPr>
          <p:nvPr/>
        </p:nvSpPr>
        <p:spPr bwMode="auto">
          <a:xfrm>
            <a:off x="107950" y="3903663"/>
            <a:ext cx="3671888" cy="2009775"/>
          </a:xfrm>
          <a:prstGeom prst="roundRect">
            <a:avLst>
              <a:gd name="adj" fmla="val 16667"/>
            </a:avLst>
          </a:prstGeom>
          <a:solidFill>
            <a:srgbClr val="F2F3BB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ko-KR" sz="2000">
                <a:solidFill>
                  <a:srgbClr val="000000"/>
                </a:solidFill>
                <a:latin typeface="Times New Roman" pitchFamily="18" charset="0"/>
                <a:cs typeface="HY그래픽M" charset="0"/>
              </a:rPr>
              <a:t>Наибольшая численность аттестованных медицинских работников среднего звена среди медицинских сестер, работающих по специальностям:</a:t>
            </a:r>
            <a:endParaRPr lang="ru-RU" sz="2000">
              <a:solidFill>
                <a:srgbClr val="000000"/>
              </a:solidFill>
              <a:latin typeface="Times New Roman" pitchFamily="18" charset="0"/>
              <a:ea typeface="Malgun Gothic" pitchFamily="34" charset="-127"/>
              <a:cs typeface="HY그래픽M" charset="0"/>
            </a:endParaRPr>
          </a:p>
        </p:txBody>
      </p:sp>
      <p:sp>
        <p:nvSpPr>
          <p:cNvPr id="32" name="AutoShape 28"/>
          <p:cNvSpPr>
            <a:spLocks noChangeArrowheads="1"/>
          </p:cNvSpPr>
          <p:nvPr/>
        </p:nvSpPr>
        <p:spPr bwMode="gray">
          <a:xfrm rot="5400000" flipH="1">
            <a:off x="1480344" y="1696244"/>
            <a:ext cx="647700" cy="2960688"/>
          </a:xfrm>
          <a:prstGeom prst="upArrow">
            <a:avLst>
              <a:gd name="adj1" fmla="val 63898"/>
              <a:gd name="adj2" fmla="val 79719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Фельдшеры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24275" y="4684713"/>
            <a:ext cx="4273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Анестезиология и реаниматология</a:t>
            </a:r>
          </a:p>
        </p:txBody>
      </p:sp>
      <p:sp>
        <p:nvSpPr>
          <p:cNvPr id="18441" name="Rectangle 4"/>
          <p:cNvSpPr>
            <a:spLocks noChangeArrowheads="1"/>
          </p:cNvSpPr>
          <p:nvPr/>
        </p:nvSpPr>
        <p:spPr bwMode="auto">
          <a:xfrm>
            <a:off x="178931" y="104867"/>
            <a:ext cx="802838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6088" indent="-446088" algn="ctr">
              <a:lnSpc>
                <a:spcPct val="80000"/>
              </a:lnSpc>
            </a:pP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квалификации кадров </a:t>
            </a:r>
          </a:p>
          <a:p>
            <a:pPr marL="446088" indent="-446088" algn="ctr">
              <a:lnSpc>
                <a:spcPct val="80000"/>
              </a:lnSpc>
            </a:pP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средним медицинским образованием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5" y="-7185"/>
            <a:ext cx="816849" cy="933542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7885004" y="4580611"/>
            <a:ext cx="1126617" cy="5850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202497" y="2090738"/>
            <a:ext cx="1283778" cy="6478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97726" y="1036638"/>
            <a:ext cx="1893888" cy="4032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99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16624</TotalTime>
  <Words>1870</Words>
  <Application>Microsoft Office PowerPoint</Application>
  <PresentationFormat>Экран (4:3)</PresentationFormat>
  <Paragraphs>464</Paragraphs>
  <Slides>36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48" baseType="lpstr">
      <vt:lpstr>Malgun Gothic</vt:lpstr>
      <vt:lpstr>Arial</vt:lpstr>
      <vt:lpstr>Calibri</vt:lpstr>
      <vt:lpstr>HY그래픽M</vt:lpstr>
      <vt:lpstr>HY얕은샘물M</vt:lpstr>
      <vt:lpstr>Times New Roman</vt:lpstr>
      <vt:lpstr>Tw Cen MT</vt:lpstr>
      <vt:lpstr>Wingdings</vt:lpstr>
      <vt:lpstr>Wingdings 2</vt:lpstr>
      <vt:lpstr>Обычная</vt:lpstr>
      <vt:lpstr>Worksheet</vt:lpstr>
      <vt:lpstr>Microsoft Excel 97-2003 Worksheet</vt:lpstr>
      <vt:lpstr>Профессиональная подготовка медицинских сестер в анестезиологии и реаниматологии на основе зарубежного опыта</vt:lpstr>
      <vt:lpstr>Вехи развития  сестринского дела в США</vt:lpstr>
      <vt:lpstr>Основные направления реформ сестринского дела</vt:lpstr>
      <vt:lpstr>Основные запросы общества  к системе здравоохранения:</vt:lpstr>
      <vt:lpstr>Задачи развития здравоохранения : </vt:lpstr>
      <vt:lpstr>Презентация PowerPoint</vt:lpstr>
      <vt:lpstr>Соотношение численности врачей и медицинских сестер в разных странах</vt:lpstr>
      <vt:lpstr>Обеспеченность медицинскими сестрами в РФ на 1000 населения</vt:lpstr>
      <vt:lpstr>Презентация PowerPoint</vt:lpstr>
      <vt:lpstr>Презентация PowerPoint</vt:lpstr>
      <vt:lpstr>Презентация PowerPoint</vt:lpstr>
      <vt:lpstr>Дефицит медсестер к 2025 году </vt:lpstr>
      <vt:lpstr>Спрос на специалистов сестринского дела </vt:lpstr>
      <vt:lpstr>Квалификация медицинских работников</vt:lpstr>
      <vt:lpstr>Болонский процесс</vt:lpstr>
      <vt:lpstr>Презентация PowerPoint</vt:lpstr>
      <vt:lpstr>Основные цели  Болонского процесса</vt:lpstr>
      <vt:lpstr>Шесть ключевых положений Болонской декларации</vt:lpstr>
      <vt:lpstr>Структура подготовки  медицинских сестер</vt:lpstr>
      <vt:lpstr>Многоуровневая система подготовки медицинских сестер</vt:lpstr>
      <vt:lpstr>Рейтинг популярности образования:</vt:lpstr>
      <vt:lpstr>Сравнительная характеристика многоуровневой системы образования</vt:lpstr>
      <vt:lpstr>НОРМАТИВНАЯ БАЗА  высшее образование, направление подготовки «Сестринское дело»</vt:lpstr>
      <vt:lpstr>Приказ Министерства здравоохранения Российской Федерации от 15.06.2017 г. № 328н "</vt:lpstr>
      <vt:lpstr>Траектория профессионального развития медицинской сестры</vt:lpstr>
      <vt:lpstr>Новый подход к организации деятельности</vt:lpstr>
      <vt:lpstr>Пилотный проект</vt:lpstr>
      <vt:lpstr>Уровни квалификации</vt:lpstr>
      <vt:lpstr>Уровни квалификации</vt:lpstr>
      <vt:lpstr>Уровни квалификации</vt:lpstr>
      <vt:lpstr>Уровни квалификации</vt:lpstr>
      <vt:lpstr>Уровни квалификации</vt:lpstr>
      <vt:lpstr>Вектор профессионального развития</vt:lpstr>
      <vt:lpstr>Заключение </vt:lpstr>
      <vt:lpstr>ВОЗ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Nathalie</dc:creator>
  <cp:lastModifiedBy>Nathalie Shustikova</cp:lastModifiedBy>
  <cp:revision>615</cp:revision>
  <dcterms:created xsi:type="dcterms:W3CDTF">2013-02-04T08:47:52Z</dcterms:created>
  <dcterms:modified xsi:type="dcterms:W3CDTF">2017-10-03T02:24:44Z</dcterms:modified>
</cp:coreProperties>
</file>