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85" r:id="rId14"/>
    <p:sldId id="283" r:id="rId15"/>
    <p:sldId id="284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F21E-2CA8-44AC-955D-579B769BB5BC}" type="datetimeFigureOut">
              <a:rPr lang="ru-RU" smtClean="0"/>
              <a:pPr/>
              <a:t>28.10.2017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C595-EB0D-4727-B0A6-C85A99AB55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F21E-2CA8-44AC-955D-579B769BB5BC}" type="datetimeFigureOut">
              <a:rPr lang="ru-RU" smtClean="0"/>
              <a:pPr/>
              <a:t>28.10.2017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C595-EB0D-4727-B0A6-C85A99AB55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F21E-2CA8-44AC-955D-579B769BB5BC}" type="datetimeFigureOut">
              <a:rPr lang="ru-RU" smtClean="0"/>
              <a:pPr/>
              <a:t>28.10.2017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C595-EB0D-4727-B0A6-C85A99AB55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F21E-2CA8-44AC-955D-579B769BB5BC}" type="datetimeFigureOut">
              <a:rPr lang="ru-RU" smtClean="0"/>
              <a:pPr/>
              <a:t>28.10.2017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C595-EB0D-4727-B0A6-C85A99AB55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F21E-2CA8-44AC-955D-579B769BB5BC}" type="datetimeFigureOut">
              <a:rPr lang="ru-RU" smtClean="0"/>
              <a:pPr/>
              <a:t>28.10.2017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C595-EB0D-4727-B0A6-C85A99AB55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F21E-2CA8-44AC-955D-579B769BB5BC}" type="datetimeFigureOut">
              <a:rPr lang="ru-RU" smtClean="0"/>
              <a:pPr/>
              <a:t>28.10.2017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C595-EB0D-4727-B0A6-C85A99AB55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F21E-2CA8-44AC-955D-579B769BB5BC}" type="datetimeFigureOut">
              <a:rPr lang="ru-RU" smtClean="0"/>
              <a:pPr/>
              <a:t>28.10.2017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C595-EB0D-4727-B0A6-C85A99AB55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F21E-2CA8-44AC-955D-579B769BB5BC}" type="datetimeFigureOut">
              <a:rPr lang="ru-RU" smtClean="0"/>
              <a:pPr/>
              <a:t>28.10.2017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C595-EB0D-4727-B0A6-C85A99AB55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F21E-2CA8-44AC-955D-579B769BB5BC}" type="datetimeFigureOut">
              <a:rPr lang="ru-RU" smtClean="0"/>
              <a:pPr/>
              <a:t>28.10.2017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C595-EB0D-4727-B0A6-C85A99AB55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F21E-2CA8-44AC-955D-579B769BB5BC}" type="datetimeFigureOut">
              <a:rPr lang="ru-RU" smtClean="0"/>
              <a:pPr/>
              <a:t>28.10.2017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C595-EB0D-4727-B0A6-C85A99AB55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F21E-2CA8-44AC-955D-579B769BB5BC}" type="datetimeFigureOut">
              <a:rPr lang="ru-RU" smtClean="0"/>
              <a:pPr/>
              <a:t>28.10.2017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C595-EB0D-4727-B0A6-C85A99AB55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FF21E-2CA8-44AC-955D-579B769BB5BC}" type="datetimeFigureOut">
              <a:rPr lang="ru-RU" smtClean="0"/>
              <a:pPr/>
              <a:t>28.10.2017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9C595-EB0D-4727-B0A6-C85A99AB55F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6488"/>
            <a:ext cx="9144000" cy="5145024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 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 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 11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5176"/>
            <a:ext cx="9144000" cy="4647648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 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 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 б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 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166"/>
            <a:ext cx="9144000" cy="6000792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 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 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 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0042"/>
            <a:ext cx="9144000" cy="5786478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5176"/>
            <a:ext cx="9144000" cy="4647648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 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604"/>
            <a:ext cx="9144000" cy="607223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 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15894"/>
            <a:ext cx="9144000" cy="3426212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 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8" y="214290"/>
            <a:ext cx="6858048" cy="6500858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 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5176"/>
            <a:ext cx="9144000" cy="4647648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 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5176"/>
            <a:ext cx="9144000" cy="4647648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 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5176"/>
            <a:ext cx="9144000" cy="4647648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 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5176"/>
            <a:ext cx="9144000" cy="4647648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 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603"/>
            <a:ext cx="9144000" cy="6000793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 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5176"/>
            <a:ext cx="9144000" cy="4647648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 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5176"/>
            <a:ext cx="9144000" cy="4647648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 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 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 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Office PowerPoint</Application>
  <PresentationFormat>Экран (4:3)</PresentationFormat>
  <Paragraphs>0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Mi5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Q</dc:creator>
  <cp:lastModifiedBy>anest-nark</cp:lastModifiedBy>
  <cp:revision>3</cp:revision>
  <dcterms:created xsi:type="dcterms:W3CDTF">2017-10-27T21:57:31Z</dcterms:created>
  <dcterms:modified xsi:type="dcterms:W3CDTF">2017-10-28T14:10:11Z</dcterms:modified>
</cp:coreProperties>
</file>