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75" r:id="rId5"/>
    <p:sldId id="259" r:id="rId6"/>
    <p:sldId id="274" r:id="rId7"/>
    <p:sldId id="260" r:id="rId8"/>
    <p:sldId id="271" r:id="rId9"/>
    <p:sldId id="261" r:id="rId10"/>
    <p:sldId id="277" r:id="rId11"/>
    <p:sldId id="262" r:id="rId12"/>
    <p:sldId id="278" r:id="rId13"/>
    <p:sldId id="263" r:id="rId14"/>
    <p:sldId id="281" r:id="rId15"/>
    <p:sldId id="280" r:id="rId16"/>
    <p:sldId id="282" r:id="rId17"/>
    <p:sldId id="265" r:id="rId18"/>
    <p:sldId id="276" r:id="rId19"/>
    <p:sldId id="268" r:id="rId20"/>
    <p:sldId id="269" r:id="rId21"/>
    <p:sldId id="27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96" d="100"/>
          <a:sy n="96" d="100"/>
        </p:scale>
        <p:origin x="-5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76454891475363"/>
          <c:y val="0.31985334962781936"/>
          <c:w val="0.71063837446822165"/>
          <c:h val="0.53069530735901194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58912"/>
        <c:axId val="20760448"/>
        <c:axId val="20604224"/>
      </c:line3DChart>
      <c:catAx>
        <c:axId val="20758912"/>
        <c:scaling>
          <c:orientation val="minMax"/>
        </c:scaling>
        <c:delete val="1"/>
        <c:axPos val="b"/>
        <c:majorTickMark val="out"/>
        <c:minorTickMark val="none"/>
        <c:tickLblPos val="none"/>
        <c:crossAx val="20760448"/>
        <c:crosses val="autoZero"/>
        <c:auto val="1"/>
        <c:lblAlgn val="ctr"/>
        <c:lblOffset val="100"/>
        <c:noMultiLvlLbl val="0"/>
      </c:catAx>
      <c:valAx>
        <c:axId val="2076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58912"/>
        <c:crosses val="autoZero"/>
        <c:crossBetween val="between"/>
      </c:valAx>
      <c:serAx>
        <c:axId val="20604224"/>
        <c:scaling>
          <c:orientation val="minMax"/>
        </c:scaling>
        <c:delete val="1"/>
        <c:axPos val="b"/>
        <c:majorTickMark val="out"/>
        <c:minorTickMark val="none"/>
        <c:tickLblPos val="none"/>
        <c:crossAx val="207604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0.27136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499992" cy="76206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34E630-3C16-4AD9-921E-CD066DC0274E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4BC531-3EE3-4035-AD52-94EA6A13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6980312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РАБОТЫ МЕДИЦИНСКОЙ СЕСТРЫ-АНЕСТЕЗИСТА В АКУШЕРСКОЙ ПРАКТИКЕ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924944"/>
            <a:ext cx="4384576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Петрова К.А.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Перинатальный центр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ВПО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СПб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ГПМУ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3065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Эпидуральная анальгезия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C:\Users\Оксана\Desktop\113APPLE\IMG_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247885" cy="318751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40270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10872" cy="5832648"/>
          </a:xfrm>
        </p:spPr>
        <p:txBody>
          <a:bodyPr/>
          <a:lstStyle/>
          <a:p>
            <a:pPr marL="109728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операций кесарево сечение проходит под регионарной анестезией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Эпидуральная анестезия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Спинальная анестезия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Спино-эпидуральная </a:t>
            </a:r>
          </a:p>
          <a:p>
            <a:pPr marL="10972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анестезия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Кесарево сечение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600400" cy="431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5904656" cy="2736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операционной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Подогрев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асептики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 витальными функциями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АНЕСТЕЗИСТКИ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6"/>
            <a:ext cx="2727966" cy="1534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889234" cy="2187694"/>
          </a:xfrm>
          <a:prstGeom prst="rect">
            <a:avLst/>
          </a:prstGeom>
        </p:spPr>
      </p:pic>
      <p:pic>
        <p:nvPicPr>
          <p:cNvPr id="7" name="Picture 4" descr="C:\Users\Оксана\Desktop\Новая папка (3)\IMG_5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6897" y="3637689"/>
            <a:ext cx="1954476" cy="2922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7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272" y="2803649"/>
            <a:ext cx="3960440" cy="2906889"/>
          </a:xfrm>
          <a:prstGeom prst="rect">
            <a:avLst/>
          </a:prstGeom>
        </p:spPr>
      </p:pic>
      <p:pic>
        <p:nvPicPr>
          <p:cNvPr id="1026" name="Picture 2" descr="C:\Users\Оксана\Desktop\то что над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57093"/>
            <a:ext cx="3851502" cy="23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87727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Сдавление нижней полой вены беременной маткой сопровождается снижением венозного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возврата.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Клинически:</a:t>
            </a:r>
          </a:p>
          <a:p>
            <a:pPr marL="36000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сознания  </a:t>
            </a:r>
          </a:p>
          <a:p>
            <a:pPr marL="36000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Брадикардия</a:t>
            </a:r>
          </a:p>
          <a:p>
            <a:pPr marL="36000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Гипотония</a:t>
            </a:r>
          </a:p>
          <a:p>
            <a:pPr marL="36000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Судороги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Аортокавальная компрессия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9046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стол на 30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Сместить матку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Повернуть женщину на левый бок</a:t>
            </a:r>
          </a:p>
          <a:p>
            <a:pPr marL="109728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экстренной ситуации, реанимационные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проводят на боку.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АОКК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879922" cy="34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клиниках кесарево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стол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353397" cy="40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Инфузия кристаллоидов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Вазопрессоры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Атропин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ГИПОТОНИЯ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852936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БРАДИКАРДИЯ</a:t>
            </a:r>
            <a:endParaRPr lang="ru-RU" sz="2400" b="1" dirty="0"/>
          </a:p>
        </p:txBody>
      </p:sp>
      <p:pic>
        <p:nvPicPr>
          <p:cNvPr id="1026" name="Picture 2" descr="C:\Users\hp M.Video\Desktop\mifi_i_realnos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187379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 M.Video\Desktop\Новая папка (4)\20171013_125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1271" y="15958392"/>
            <a:ext cx="2300029" cy="24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31581"/>
            <a:ext cx="3891924" cy="247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05064"/>
            <a:ext cx="4354359" cy="24482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2736"/>
            <a:ext cx="7924800" cy="5805264"/>
          </a:xfrm>
        </p:spPr>
        <p:txBody>
          <a:bodyPr/>
          <a:lstStyle/>
          <a:p>
            <a:pPr marL="109728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акушерской практике трудная интубация в 7 раз чаще, чем в общехирургической практике.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9087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Интубация трахеи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320480" cy="24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88632"/>
          </a:xfrm>
        </p:spPr>
        <p:txBody>
          <a:bodyPr/>
          <a:lstStyle/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операционной должно быть 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трудной интубации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Ларингеальная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трубка (комбитьюб)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Надгортанные устройства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Интубационные трубки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размеров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ИНТУБАЦИЯ ТРАХЕИ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2736"/>
            <a:ext cx="2540580" cy="1503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56992"/>
            <a:ext cx="2808312" cy="2808312"/>
          </a:xfrm>
          <a:prstGeom prst="rect">
            <a:avLst/>
          </a:prstGeom>
        </p:spPr>
      </p:pic>
      <p:pic>
        <p:nvPicPr>
          <p:cNvPr id="1026" name="Picture 2" descr="C:\Users\Оксана\Desktop\20171020_163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8" y="3501008"/>
            <a:ext cx="41850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424936" cy="63367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MgSO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456384" cy="4089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9167"/>
            <a:ext cx="3744416" cy="5228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Приказ № 169н от 05.03.2011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0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4186808" cy="25488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 пациента: </a:t>
            </a:r>
          </a:p>
          <a:p>
            <a:pPr marL="1440000" indent="-360000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Женщина</a:t>
            </a:r>
          </a:p>
          <a:p>
            <a:pPr marL="1440000" indent="-360000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Плод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АКУШЕРСКАЯ АНЕСТЕЗИОЛОГИЯ И РЕАНИМАТОЛОГИЯ 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08720"/>
            <a:ext cx="777882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Массивность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Непредсказуемость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Кровотечение жизнеугрожающее состояние не только для женщины, но и для плода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4006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КРОВОТЕЧЕНИЕ  АКУШЕРСТВЕ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92" y="3645024"/>
            <a:ext cx="5339516" cy="3049538"/>
          </a:xfrm>
          <a:prstGeom prst="rect">
            <a:avLst/>
          </a:prstGeom>
        </p:spPr>
      </p:pic>
      <p:pic>
        <p:nvPicPr>
          <p:cNvPr id="1027" name="Picture 3" descr="D:\работа на конференцию\AQ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411144" cy="24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6712"/>
            <a:ext cx="8507288" cy="5616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действия при кровотечении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anim9\Desktop\20171019_145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02063" y="2834841"/>
            <a:ext cx="4860354" cy="2736304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980728"/>
            <a:ext cx="3466728" cy="18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Обмен опытом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АНЕСТЕЗИСТКА=СПЕЦИАЛИСТ=ПСИХОЛОГ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ксана\Desktop\IMG-20171018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412268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632"/>
            <a:ext cx="3521100" cy="35211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518477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08822">
            <a:off x="284771" y="2740075"/>
            <a:ext cx="8744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Благодарю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7970" y="6311262"/>
            <a:ext cx="2070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petr-kris-alex@mail.ru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354888" cy="28803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Акушерская и экстрагенитальная патология требует на любом этапе интенсивного наблюдения и терапии, оказания квалифицированной  анестезиологической помощи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40968"/>
            <a:ext cx="4824536" cy="3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3096344"/>
          </a:xfrm>
        </p:spPr>
        <p:txBody>
          <a:bodyPr/>
          <a:lstStyle/>
          <a:p>
            <a:pPr marL="0" indent="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Опытный медицинский персонал: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медицинская сестра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Современное техническое оборудование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5208579" cy="29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5256584" cy="28865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0728"/>
            <a:ext cx="7924800" cy="3240360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Быстрой реакцией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Внимательностью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Коммуникабельностью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Знать и понимать о возможных исходах и    							последствиях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АНЕСТЕЗИСТКА ДОЛЖНА ОБЛАДАТЬ: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3744416"/>
          </a:xfrm>
        </p:spPr>
        <p:txBody>
          <a:bodyPr/>
          <a:lstStyle/>
          <a:p>
            <a:pPr marL="109728" indent="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Соблюдать правила асептики и антисептики</a:t>
            </a:r>
          </a:p>
          <a:p>
            <a:pPr marL="109728" indent="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Наблюдать за витальными функциями (ЧСС, ЧД, 							      АД,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Уметь оказать помощь в любой части стационара</a:t>
            </a:r>
          </a:p>
          <a:p>
            <a:pPr marL="109728" indent="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Знать клиническую фармакологию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АНЕСТЕЗИСТКА ДОЛЖНА: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376983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08912" cy="4248472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 объема плазмы на 45% 	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анемия и тромбоцитопения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Застой крови в капиллярах		отек слизистых 	верхних дыхательных путей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трудная интубация</a:t>
            </a:r>
          </a:p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стояние диафрагмы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снижение общего объема легких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АФО беременной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97152"/>
            <a:ext cx="3447240" cy="187220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364088" y="1268760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355976" y="3429000"/>
            <a:ext cx="432048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436096" y="2636912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627784" y="429309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потребность организма беременной женщины в кислороде 	↑ ЧДД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Гиперкоагуляция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35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 беременной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572000" y="1628800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6830"/>
            <a:ext cx="4320480" cy="28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805" y="0"/>
            <a:ext cx="79248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Эпидуральная анальгезия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510857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5592267" cy="77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7339331"/>
              </p:ext>
            </p:extLst>
          </p:nvPr>
        </p:nvGraphicFramePr>
        <p:xfrm>
          <a:off x="4427984" y="908720"/>
          <a:ext cx="4499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32276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32129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Хирокаин 0,75 %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1586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7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829</TotalTime>
  <Words>290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ОСОБЕННОСТИ РАБОТЫ МЕДИЦИНСКОЙ СЕСТРЫ-АНЕСТЕЗИСТА В АКУШЕРСКОЙ ПРАКТИКЕ</vt:lpstr>
      <vt:lpstr>АКУШЕРСКАЯ АНЕСТЕЗИОЛОГИЯ И РЕАНИМАТОЛОГИЯ </vt:lpstr>
      <vt:lpstr>Презентация PowerPoint</vt:lpstr>
      <vt:lpstr>Презентация PowerPoint</vt:lpstr>
      <vt:lpstr>АНЕСТЕЗИСТКА ДОЛЖНА ОБЛАДАТЬ:</vt:lpstr>
      <vt:lpstr>АНЕСТЕЗИСТКА ДОЛЖНА:</vt:lpstr>
      <vt:lpstr>АФО беременной</vt:lpstr>
      <vt:lpstr>АФО беременной</vt:lpstr>
      <vt:lpstr>Эпидуральная анальгезия</vt:lpstr>
      <vt:lpstr>Эпидуральная анальгезия </vt:lpstr>
      <vt:lpstr>Кесарево сечение</vt:lpstr>
      <vt:lpstr>ОБЯЗАННОСТИ АНЕСТЕЗИСТКИ</vt:lpstr>
      <vt:lpstr>Аортокавальная компрессия</vt:lpstr>
      <vt:lpstr>Первая помощь при АОКК</vt:lpstr>
      <vt:lpstr>Презентация PowerPoint</vt:lpstr>
      <vt:lpstr>ГИПОТОНИЯ</vt:lpstr>
      <vt:lpstr>Интубация трахеи</vt:lpstr>
      <vt:lpstr>ИНТУБАЦИЯ ТРАХЕИ</vt:lpstr>
      <vt:lpstr>Презентация PowerPoint</vt:lpstr>
      <vt:lpstr>КРОВОТЕЧЕНИЕ  АКУШЕРСТВЕ</vt:lpstr>
      <vt:lpstr>Протокол действия при кровотечении</vt:lpstr>
      <vt:lpstr>АНЕСТЕЗИСТКА=СПЕЦИАЛИСТ=ПСИХОЛОГ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работы медицинской сестры-анестезиста в акушерской практике</dc:title>
  <dc:creator>hp M.Video</dc:creator>
  <cp:lastModifiedBy>Оксана</cp:lastModifiedBy>
  <cp:revision>79</cp:revision>
  <dcterms:created xsi:type="dcterms:W3CDTF">2017-09-18T14:34:59Z</dcterms:created>
  <dcterms:modified xsi:type="dcterms:W3CDTF">2017-10-20T17:25:37Z</dcterms:modified>
</cp:coreProperties>
</file>